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6" r:id="rId1"/>
  </p:sldMasterIdLst>
  <p:notesMasterIdLst>
    <p:notesMasterId r:id="rId3"/>
  </p:notesMasterIdLst>
  <p:sldIdLst>
    <p:sldId id="340" r:id="rId2"/>
  </p:sldIdLst>
  <p:sldSz cx="42803763" cy="30275213"/>
  <p:notesSz cx="32219900" cy="45821600"/>
  <p:defaultTextStyle>
    <a:defPPr>
      <a:defRPr lang="de-DE"/>
    </a:defPPr>
    <a:lvl1pPr marL="0" algn="l" defTabSz="3506633" rtl="0" eaLnBrk="1" latinLnBrk="0" hangingPunct="1">
      <a:defRPr sz="6901" kern="1200">
        <a:solidFill>
          <a:schemeClr val="tx1"/>
        </a:solidFill>
        <a:latin typeface="+mn-lt"/>
        <a:ea typeface="+mn-ea"/>
        <a:cs typeface="+mn-cs"/>
      </a:defRPr>
    </a:lvl1pPr>
    <a:lvl2pPr marL="1753316" algn="l" defTabSz="3506633" rtl="0" eaLnBrk="1" latinLnBrk="0" hangingPunct="1">
      <a:defRPr sz="6901" kern="1200">
        <a:solidFill>
          <a:schemeClr val="tx1"/>
        </a:solidFill>
        <a:latin typeface="+mn-lt"/>
        <a:ea typeface="+mn-ea"/>
        <a:cs typeface="+mn-cs"/>
      </a:defRPr>
    </a:lvl2pPr>
    <a:lvl3pPr marL="3506633" algn="l" defTabSz="3506633" rtl="0" eaLnBrk="1" latinLnBrk="0" hangingPunct="1">
      <a:defRPr sz="6901" kern="1200">
        <a:solidFill>
          <a:schemeClr val="tx1"/>
        </a:solidFill>
        <a:latin typeface="+mn-lt"/>
        <a:ea typeface="+mn-ea"/>
        <a:cs typeface="+mn-cs"/>
      </a:defRPr>
    </a:lvl3pPr>
    <a:lvl4pPr marL="5259953" algn="l" defTabSz="3506633" rtl="0" eaLnBrk="1" latinLnBrk="0" hangingPunct="1">
      <a:defRPr sz="6901" kern="1200">
        <a:solidFill>
          <a:schemeClr val="tx1"/>
        </a:solidFill>
        <a:latin typeface="+mn-lt"/>
        <a:ea typeface="+mn-ea"/>
        <a:cs typeface="+mn-cs"/>
      </a:defRPr>
    </a:lvl4pPr>
    <a:lvl5pPr marL="7013269" algn="l" defTabSz="3506633" rtl="0" eaLnBrk="1" latinLnBrk="0" hangingPunct="1">
      <a:defRPr sz="6901" kern="1200">
        <a:solidFill>
          <a:schemeClr val="tx1"/>
        </a:solidFill>
        <a:latin typeface="+mn-lt"/>
        <a:ea typeface="+mn-ea"/>
        <a:cs typeface="+mn-cs"/>
      </a:defRPr>
    </a:lvl5pPr>
    <a:lvl6pPr marL="8766586" algn="l" defTabSz="3506633" rtl="0" eaLnBrk="1" latinLnBrk="0" hangingPunct="1">
      <a:defRPr sz="6901" kern="1200">
        <a:solidFill>
          <a:schemeClr val="tx1"/>
        </a:solidFill>
        <a:latin typeface="+mn-lt"/>
        <a:ea typeface="+mn-ea"/>
        <a:cs typeface="+mn-cs"/>
      </a:defRPr>
    </a:lvl6pPr>
    <a:lvl7pPr marL="10519902" algn="l" defTabSz="3506633" rtl="0" eaLnBrk="1" latinLnBrk="0" hangingPunct="1">
      <a:defRPr sz="6901" kern="1200">
        <a:solidFill>
          <a:schemeClr val="tx1"/>
        </a:solidFill>
        <a:latin typeface="+mn-lt"/>
        <a:ea typeface="+mn-ea"/>
        <a:cs typeface="+mn-cs"/>
      </a:defRPr>
    </a:lvl7pPr>
    <a:lvl8pPr marL="12273218" algn="l" defTabSz="3506633" rtl="0" eaLnBrk="1" latinLnBrk="0" hangingPunct="1">
      <a:defRPr sz="6901" kern="1200">
        <a:solidFill>
          <a:schemeClr val="tx1"/>
        </a:solidFill>
        <a:latin typeface="+mn-lt"/>
        <a:ea typeface="+mn-ea"/>
        <a:cs typeface="+mn-cs"/>
      </a:defRPr>
    </a:lvl8pPr>
    <a:lvl9pPr marL="14026535" algn="l" defTabSz="3506633" rtl="0" eaLnBrk="1" latinLnBrk="0" hangingPunct="1">
      <a:defRPr sz="690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36" userDrawn="1">
          <p15:clr>
            <a:srgbClr val="A4A3A4"/>
          </p15:clr>
        </p15:guide>
        <p15:guide id="2" pos="1348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4432" userDrawn="1">
          <p15:clr>
            <a:srgbClr val="A4A3A4"/>
          </p15:clr>
        </p15:guide>
        <p15:guide id="2" pos="1014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2" clrIdx="0">
    <p:extLst>
      <p:ext uri="{19B8F6BF-5375-455C-9EA6-DF929625EA0E}">
        <p15:presenceInfo xmlns:p15="http://schemas.microsoft.com/office/powerpoint/2012/main" userId=" 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9058"/>
    <a:srgbClr val="996633"/>
    <a:srgbClr val="006600"/>
    <a:srgbClr val="0000FF"/>
    <a:srgbClr val="C03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90" autoAdjust="0"/>
    <p:restoredTop sz="93911" autoAdjust="0"/>
  </p:normalViewPr>
  <p:slideViewPr>
    <p:cSldViewPr>
      <p:cViewPr varScale="1">
        <p:scale>
          <a:sx n="13" d="100"/>
          <a:sy n="13" d="100"/>
        </p:scale>
        <p:origin x="1450" y="96"/>
      </p:cViewPr>
      <p:guideLst>
        <p:guide orient="horz" pos="9536"/>
        <p:guide pos="13482"/>
      </p:guideLst>
    </p:cSldViewPr>
  </p:slideViewPr>
  <p:outlineViewPr>
    <p:cViewPr>
      <p:scale>
        <a:sx n="33" d="100"/>
        <a:sy n="33" d="100"/>
      </p:scale>
      <p:origin x="0" y="-19584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14432"/>
        <p:guide pos="1014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5" y="3"/>
            <a:ext cx="13965466" cy="2293647"/>
          </a:xfrm>
          <a:prstGeom prst="rect">
            <a:avLst/>
          </a:prstGeom>
        </p:spPr>
        <p:txBody>
          <a:bodyPr vert="horz" lIns="426611" tIns="213306" rIns="426611" bIns="213306" rtlCol="0"/>
          <a:lstStyle>
            <a:lvl1pPr algn="l">
              <a:defRPr sz="5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18246913" y="3"/>
            <a:ext cx="13965466" cy="2293647"/>
          </a:xfrm>
          <a:prstGeom prst="rect">
            <a:avLst/>
          </a:prstGeom>
        </p:spPr>
        <p:txBody>
          <a:bodyPr vert="horz" lIns="426611" tIns="213306" rIns="426611" bIns="213306" rtlCol="0"/>
          <a:lstStyle>
            <a:lvl1pPr algn="r">
              <a:defRPr sz="5200"/>
            </a:lvl1pPr>
          </a:lstStyle>
          <a:p>
            <a:fld id="{E78BDF86-01B8-4C96-8F77-5D5E79831120}" type="datetimeFigureOut">
              <a:rPr lang="de-DE" smtClean="0"/>
              <a:t>09.05.2022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962400" y="3438525"/>
            <a:ext cx="24295100" cy="17183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26611" tIns="213306" rIns="426611" bIns="213306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3220489" y="21763982"/>
            <a:ext cx="25778930" cy="20620820"/>
          </a:xfrm>
          <a:prstGeom prst="rect">
            <a:avLst/>
          </a:prstGeom>
        </p:spPr>
        <p:txBody>
          <a:bodyPr vert="horz" lIns="426611" tIns="213306" rIns="426611" bIns="213306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5" y="43520630"/>
            <a:ext cx="13965466" cy="2293641"/>
          </a:xfrm>
          <a:prstGeom prst="rect">
            <a:avLst/>
          </a:prstGeom>
        </p:spPr>
        <p:txBody>
          <a:bodyPr vert="horz" lIns="426611" tIns="213306" rIns="426611" bIns="213306" rtlCol="0" anchor="b"/>
          <a:lstStyle>
            <a:lvl1pPr algn="l">
              <a:defRPr sz="5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18246913" y="43520630"/>
            <a:ext cx="13965466" cy="2293641"/>
          </a:xfrm>
          <a:prstGeom prst="rect">
            <a:avLst/>
          </a:prstGeom>
        </p:spPr>
        <p:txBody>
          <a:bodyPr vert="horz" lIns="426611" tIns="213306" rIns="426611" bIns="213306" rtlCol="0" anchor="b"/>
          <a:lstStyle>
            <a:lvl1pPr algn="r">
              <a:defRPr sz="5200"/>
            </a:lvl1pPr>
          </a:lstStyle>
          <a:p>
            <a:fld id="{AFC0D65D-B083-43DE-84C3-24A48A0A79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616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506633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1pPr>
    <a:lvl2pPr marL="1753316" algn="l" defTabSz="3506633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2pPr>
    <a:lvl3pPr marL="3506633" algn="l" defTabSz="3506633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3pPr>
    <a:lvl4pPr marL="5259953" algn="l" defTabSz="3506633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4pPr>
    <a:lvl5pPr marL="7013269" algn="l" defTabSz="3506633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5pPr>
    <a:lvl6pPr marL="8766586" algn="l" defTabSz="3506633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6pPr>
    <a:lvl7pPr marL="10519902" algn="l" defTabSz="3506633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7pPr>
    <a:lvl8pPr marL="12273218" algn="l" defTabSz="3506633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8pPr>
    <a:lvl9pPr marL="14026535" algn="l" defTabSz="3506633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962400" y="3438525"/>
            <a:ext cx="24295100" cy="17183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0D65D-B083-43DE-84C3-24A48A0A790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0891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S-Logo groß_deut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Schriftzug AGES mit stilisierter Frau, die über goldenem Bogen schwebt" title="AGES Logo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7130" y="5919018"/>
            <a:ext cx="19709504" cy="1469235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514469" y="25410000"/>
            <a:ext cx="39774846" cy="246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724" b="0" dirty="0" smtClean="0">
                <a:latin typeface="Segoe UI Light" charset="0"/>
                <a:ea typeface="Segoe UI Light" charset="0"/>
                <a:cs typeface="Segoe UI Light" charset="0"/>
              </a:rPr>
              <a:t>Austrian Agency</a:t>
            </a:r>
            <a:r>
              <a:rPr lang="de-DE" sz="7724" b="0" baseline="0" dirty="0" smtClean="0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de-DE" sz="7724" b="0" baseline="0" dirty="0" err="1" smtClean="0">
                <a:latin typeface="Segoe UI Light" charset="0"/>
                <a:ea typeface="Segoe UI Light" charset="0"/>
                <a:cs typeface="Segoe UI Light" charset="0"/>
              </a:rPr>
              <a:t>for</a:t>
            </a:r>
            <a:r>
              <a:rPr lang="de-DE" sz="7724" b="0" baseline="0" dirty="0" smtClean="0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de-DE" sz="7724" b="0" baseline="0" dirty="0" err="1" smtClean="0">
                <a:latin typeface="Segoe UI Light" charset="0"/>
                <a:ea typeface="Segoe UI Light" charset="0"/>
                <a:cs typeface="Segoe UI Light" charset="0"/>
              </a:rPr>
              <a:t>Health</a:t>
            </a:r>
            <a:r>
              <a:rPr lang="de-DE" sz="7724" b="0" baseline="0" dirty="0" smtClean="0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de-DE" sz="7724" b="0" baseline="0" dirty="0" err="1" smtClean="0">
                <a:latin typeface="Segoe UI Light" charset="0"/>
                <a:ea typeface="Segoe UI Light" charset="0"/>
                <a:cs typeface="Segoe UI Light" charset="0"/>
              </a:rPr>
              <a:t>and</a:t>
            </a:r>
            <a:r>
              <a:rPr lang="de-DE" sz="7724" b="0" baseline="0" dirty="0" smtClean="0">
                <a:latin typeface="Segoe UI Light" charset="0"/>
                <a:ea typeface="Segoe UI Light" charset="0"/>
                <a:cs typeface="Segoe UI Light" charset="0"/>
              </a:rPr>
              <a:t> Food </a:t>
            </a:r>
            <a:r>
              <a:rPr lang="de-DE" sz="7724" b="0" baseline="0" dirty="0" err="1" smtClean="0">
                <a:latin typeface="Segoe UI Light" charset="0"/>
                <a:ea typeface="Segoe UI Light" charset="0"/>
                <a:cs typeface="Segoe UI Light" charset="0"/>
              </a:rPr>
              <a:t>Safety</a:t>
            </a:r>
            <a:endParaRPr lang="de-DE" sz="7724" b="0" dirty="0">
              <a:latin typeface="Segoe UI Light" charset="0"/>
              <a:ea typeface="Segoe UI Light" charset="0"/>
              <a:cs typeface="Segoe UI Light" charset="0"/>
            </a:endParaRPr>
          </a:p>
          <a:p>
            <a:pPr algn="ctr"/>
            <a:r>
              <a:rPr lang="de-DE" sz="7724" b="1" dirty="0">
                <a:solidFill>
                  <a:srgbClr val="CCA400"/>
                </a:solidFill>
                <a:latin typeface="Segoe UI Light" charset="0"/>
                <a:ea typeface="Segoe UI Light" charset="0"/>
                <a:cs typeface="Segoe UI Light" charset="0"/>
              </a:rPr>
              <a:t>www.ages.at</a:t>
            </a:r>
          </a:p>
        </p:txBody>
      </p:sp>
    </p:spTree>
    <p:extLst>
      <p:ext uri="{BB962C8B-B14F-4D97-AF65-F5344CB8AC3E}">
        <p14:creationId xmlns:p14="http://schemas.microsoft.com/office/powerpoint/2010/main" val="35781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ntakt_deut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Schriftzug AGES mit stilisierter Frau, die über goldenem Bogen schwebt" title="AGES Logo auf hellgrauem Untergrun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284936">
            <a:off x="6833786" y="4683390"/>
            <a:ext cx="17694469" cy="14307201"/>
          </a:xfrm>
          <a:prstGeom prst="rect">
            <a:avLst/>
          </a:prstGeom>
          <a:effectLst/>
        </p:spPr>
      </p:pic>
      <p:pic>
        <p:nvPicPr>
          <p:cNvPr id="14" name="Bild 5" descr="Schriftzug AGES mit stilisierter Frau, die über goldenem Bogen schwebt" title="AGES Logo auf hellgrauem Hintergrun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4936">
            <a:off x="9622772" y="7346432"/>
            <a:ext cx="12116498" cy="9030242"/>
          </a:xfrm>
          <a:prstGeom prst="rect">
            <a:avLst/>
          </a:prstGeom>
        </p:spPr>
      </p:pic>
      <p:pic>
        <p:nvPicPr>
          <p:cNvPr id="20" name="Grafik 19" descr="Bitte geben Sie hier Ihre Kontakdaten ein" title="Visitenkart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62928" y="14556204"/>
            <a:ext cx="17694469" cy="14307201"/>
          </a:xfrm>
          <a:prstGeom prst="rect">
            <a:avLst/>
          </a:prstGeom>
          <a:effectLst>
            <a:outerShdw blurRad="76200" dist="88900" dir="2280000" sx="102000" sy="102000" algn="br" rotWithShape="0">
              <a:prstClr val="black">
                <a:alpha val="24000"/>
              </a:prstClr>
            </a:outerShdw>
          </a:effectLst>
        </p:spPr>
      </p:pic>
      <p:sp>
        <p:nvSpPr>
          <p:cNvPr id="9" name="Textplatzhalt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18100471" y="16599341"/>
            <a:ext cx="16304972" cy="1226548"/>
          </a:xfrm>
        </p:spPr>
        <p:txBody>
          <a:bodyPr tIns="36000" anchor="ctr"/>
          <a:lstStyle>
            <a:lvl1pPr marL="0" indent="0">
              <a:lnSpc>
                <a:spcPts val="8777"/>
              </a:lnSpc>
              <a:buNone/>
              <a:defRPr lang="de-DE" sz="5617" kern="1200" baseline="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de-DE" dirty="0" err="1" smtClean="0"/>
              <a:t>Dpt</a:t>
            </a:r>
            <a:r>
              <a:rPr lang="de-DE" dirty="0" smtClean="0"/>
              <a:t>. </a:t>
            </a:r>
            <a:r>
              <a:rPr lang="de-DE" dirty="0" err="1" smtClean="0"/>
              <a:t>Soil</a:t>
            </a:r>
            <a:r>
              <a:rPr lang="de-DE" dirty="0" smtClean="0"/>
              <a:t> </a:t>
            </a:r>
            <a:r>
              <a:rPr lang="de-DE" dirty="0" err="1" smtClean="0"/>
              <a:t>Health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Plant Nutrition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18100471" y="18457634"/>
            <a:ext cx="16304972" cy="238387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spcAft>
                <a:spcPts val="4213"/>
              </a:spcAft>
            </a:pPr>
            <a:r>
              <a:rPr lang="de-AT" sz="5617" b="1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rPr>
              <a:t>AGES – </a:t>
            </a:r>
            <a:r>
              <a:rPr lang="de-AT" sz="5617" b="1" dirty="0" smtClean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rPr>
              <a:t>Österreichische Agentur für Gesundheit und Ernährungssicherheit</a:t>
            </a:r>
            <a:endParaRPr lang="en-US" sz="5617" b="1" dirty="0">
              <a:solidFill>
                <a:schemeClr val="tx1"/>
              </a:solidFill>
              <a:latin typeface="Segoe UI Light" charset="0"/>
              <a:ea typeface="Segoe UI Light" charset="0"/>
              <a:cs typeface="Segoe UI Light" charset="0"/>
            </a:endParaRPr>
          </a:p>
        </p:txBody>
      </p:sp>
      <p:sp>
        <p:nvSpPr>
          <p:cNvPr id="15" name="Textplatzhalt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18100471" y="21544233"/>
            <a:ext cx="16304972" cy="1185338"/>
          </a:xfrm>
        </p:spPr>
        <p:txBody>
          <a:bodyPr tIns="36000" anchor="ctr"/>
          <a:lstStyle>
            <a:lvl1pPr marL="0" indent="0">
              <a:lnSpc>
                <a:spcPts val="8777"/>
              </a:lnSpc>
              <a:buNone/>
              <a:defRPr lang="de-DE" sz="5617" kern="1200" baseline="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de-DE" dirty="0" err="1" smtClean="0"/>
              <a:t>Spargelfeldstrasse</a:t>
            </a:r>
            <a:r>
              <a:rPr lang="de-DE" dirty="0" smtClean="0"/>
              <a:t> 191</a:t>
            </a:r>
            <a:endParaRPr lang="de-DE" dirty="0"/>
          </a:p>
        </p:txBody>
      </p:sp>
      <p:sp>
        <p:nvSpPr>
          <p:cNvPr id="16" name="Textplatzhalt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18100471" y="22743781"/>
            <a:ext cx="16304972" cy="1185338"/>
          </a:xfrm>
        </p:spPr>
        <p:txBody>
          <a:bodyPr tIns="36000" anchor="ctr"/>
          <a:lstStyle>
            <a:lvl1pPr marL="0" indent="0">
              <a:lnSpc>
                <a:spcPts val="8777"/>
              </a:lnSpc>
              <a:buNone/>
              <a:defRPr lang="de-DE" sz="5617" kern="1200" baseline="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de-DE" baseline="0" dirty="0" smtClean="0"/>
              <a:t>1220 Vienna, Austria</a:t>
            </a:r>
            <a:endParaRPr lang="de-DE" dirty="0"/>
          </a:p>
        </p:txBody>
      </p:sp>
      <p:sp>
        <p:nvSpPr>
          <p:cNvPr id="17" name="Textplatzhalt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18100471" y="23944424"/>
            <a:ext cx="16304972" cy="1185338"/>
          </a:xfrm>
        </p:spPr>
        <p:txBody>
          <a:bodyPr tIns="36000" anchor="ctr"/>
          <a:lstStyle>
            <a:lvl1pPr marL="0" indent="0">
              <a:lnSpc>
                <a:spcPts val="8777"/>
              </a:lnSpc>
              <a:buNone/>
              <a:defRPr lang="de-DE" sz="5617" kern="1200" baseline="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de-DE" dirty="0" smtClean="0"/>
              <a:t>T +43 (0) 50 555-34125 | M +43 (0) 664 8398099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18100459" y="27090320"/>
            <a:ext cx="16304983" cy="119193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spcAft>
                <a:spcPts val="4213"/>
              </a:spcAft>
            </a:pPr>
            <a:r>
              <a:rPr lang="de-AT" sz="5617" b="1" dirty="0">
                <a:solidFill>
                  <a:schemeClr val="tx1"/>
                </a:solidFill>
                <a:latin typeface="+mj-lt"/>
                <a:ea typeface="Segoe UI Semibold" charset="0"/>
                <a:cs typeface="Segoe UI Semibold" charset="0"/>
              </a:rPr>
              <a:t>www.ages.at</a:t>
            </a:r>
            <a:endParaRPr lang="en-US" sz="5617" b="1" dirty="0">
              <a:solidFill>
                <a:schemeClr val="tx1"/>
              </a:solidFill>
              <a:latin typeface="+mj-lt"/>
              <a:ea typeface="Segoe UI Light" charset="0"/>
              <a:cs typeface="Segoe UI Light" charset="0"/>
            </a:endParaRPr>
          </a:p>
        </p:txBody>
      </p:sp>
      <p:sp>
        <p:nvSpPr>
          <p:cNvPr id="19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18100471" y="25857656"/>
            <a:ext cx="16304972" cy="1185338"/>
          </a:xfrm>
        </p:spPr>
        <p:txBody>
          <a:bodyPr tIns="36000" anchor="ctr"/>
          <a:lstStyle>
            <a:lvl1pPr marL="0" indent="0">
              <a:lnSpc>
                <a:spcPts val="8777"/>
              </a:lnSpc>
              <a:buNone/>
              <a:defRPr lang="de-DE" sz="5617" kern="1200" baseline="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de-DE" dirty="0" smtClean="0"/>
              <a:t>andreas.baumgarten@ages.at</a:t>
            </a:r>
            <a:endParaRPr lang="de-DE" dirty="0"/>
          </a:p>
        </p:txBody>
      </p:sp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18100462" y="15341666"/>
            <a:ext cx="16304983" cy="1237549"/>
          </a:xfrm>
        </p:spPr>
        <p:txBody>
          <a:bodyPr vert="horz" lIns="91440" tIns="36000" rIns="91440" bIns="45720" rtlCol="0" anchor="ctr">
            <a:noAutofit/>
          </a:bodyPr>
          <a:lstStyle>
            <a:lvl1pPr>
              <a:defRPr lang="de-DE" sz="5617" b="1" dirty="0"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 indent="0">
              <a:lnSpc>
                <a:spcPts val="8777"/>
              </a:lnSpc>
              <a:spcBef>
                <a:spcPct val="20000"/>
              </a:spcBef>
              <a:buClr>
                <a:srgbClr val="D49D10"/>
              </a:buClr>
              <a:buFontTx/>
            </a:pPr>
            <a:r>
              <a:rPr lang="de-DE" dirty="0" smtClean="0"/>
              <a:t>Dr. Andreas BAUMGARTEN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126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57C12-EF70-4040-AFD0-EDB1A057E6C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521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balken" descr="Grafisches Element in dieser Folie" title="Logobalken AG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64606"/>
            <a:ext cx="42803763" cy="615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usszeile"/>
          <p:cNvSpPr txBox="1"/>
          <p:nvPr/>
        </p:nvSpPr>
        <p:spPr>
          <a:xfrm>
            <a:off x="2140193" y="28060648"/>
            <a:ext cx="28097402" cy="1611875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4213" b="1" dirty="0" smtClean="0">
                <a:solidFill>
                  <a:srgbClr val="000000"/>
                </a:solidFill>
                <a:latin typeface="Tahoma" pitchFamily="34" charset="0"/>
                <a:ea typeface="ＭＳ Ｐゴシック" pitchFamily="48" charset="-128"/>
              </a:rPr>
              <a:t>Österreichische Agentur für Gesundheit und Ernährungssicherheit GmbH</a:t>
            </a:r>
          </a:p>
        </p:txBody>
      </p:sp>
      <p:sp>
        <p:nvSpPr>
          <p:cNvPr id="7" name="web"/>
          <p:cNvSpPr txBox="1"/>
          <p:nvPr/>
        </p:nvSpPr>
        <p:spPr>
          <a:xfrm>
            <a:off x="33930907" y="28025610"/>
            <a:ext cx="6732675" cy="1611875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4213" b="1" dirty="0" smtClean="0">
                <a:solidFill>
                  <a:srgbClr val="000000"/>
                </a:solidFill>
                <a:latin typeface="Tahoma" pitchFamily="34" charset="0"/>
                <a:ea typeface="ＭＳ Ｐゴシック" pitchFamily="48" charset="-128"/>
              </a:rPr>
              <a:t>www.ages.at</a:t>
            </a:r>
          </a:p>
        </p:txBody>
      </p:sp>
      <p:sp>
        <p:nvSpPr>
          <p:cNvPr id="4099" name="Untertitel"/>
          <p:cNvSpPr>
            <a:spLocks noGrp="1" noChangeArrowheads="1"/>
          </p:cNvSpPr>
          <p:nvPr>
            <p:ph type="subTitle" idx="1"/>
          </p:nvPr>
        </p:nvSpPr>
        <p:spPr>
          <a:xfrm>
            <a:off x="2132766" y="20954383"/>
            <a:ext cx="38530816" cy="6034025"/>
          </a:xfrm>
        </p:spPr>
        <p:txBody>
          <a:bodyPr tIns="46800" bIns="46800"/>
          <a:lstStyle>
            <a:lvl1pPr marL="0" indent="0">
              <a:buFontTx/>
              <a:buNone/>
              <a:defRPr sz="7022"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4098" name="Titel"/>
          <p:cNvSpPr>
            <a:spLocks noGrp="1" noChangeArrowheads="1"/>
          </p:cNvSpPr>
          <p:nvPr>
            <p:ph type="ctrTitle"/>
          </p:nvPr>
        </p:nvSpPr>
        <p:spPr>
          <a:xfrm>
            <a:off x="2132766" y="9496058"/>
            <a:ext cx="38530816" cy="5052875"/>
          </a:xfrm>
        </p:spPr>
        <p:txBody>
          <a:bodyPr/>
          <a:lstStyle>
            <a:lvl1pPr algn="ctr">
              <a:defRPr sz="15799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pic>
        <p:nvPicPr>
          <p:cNvPr id="9" name="Logo" descr="Unternehmenslogo der Österreichische Agentur für Gesundheit und Ernährungssicherheit GmbH" title="Unternehmenslogo AGES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3831337" y="823048"/>
            <a:ext cx="6911024" cy="516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13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S-Logo groß_engli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Schriftzug AGES mit stilisierter Frau, die über goldenem Bogen schwebt" title="AGES Logo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7130" y="5919018"/>
            <a:ext cx="19709504" cy="1469235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514469" y="25410000"/>
            <a:ext cx="39774846" cy="246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724" b="0" dirty="0">
                <a:latin typeface="Segoe UI Light" charset="0"/>
                <a:ea typeface="Segoe UI Light" charset="0"/>
                <a:cs typeface="Segoe UI Light" charset="0"/>
              </a:rPr>
              <a:t>Austrian Agency for Health and Food Safety</a:t>
            </a:r>
            <a:endParaRPr lang="de-DE" sz="7724" b="0" dirty="0">
              <a:latin typeface="Segoe UI Light" charset="0"/>
              <a:ea typeface="Segoe UI Light" charset="0"/>
              <a:cs typeface="Segoe UI Light" charset="0"/>
            </a:endParaRPr>
          </a:p>
          <a:p>
            <a:pPr algn="ctr"/>
            <a:r>
              <a:rPr lang="de-DE" sz="7724" b="1" dirty="0">
                <a:solidFill>
                  <a:srgbClr val="CCA400"/>
                </a:solidFill>
                <a:latin typeface="Segoe UI Light" charset="0"/>
                <a:ea typeface="Segoe UI Light" charset="0"/>
                <a:cs typeface="Segoe UI Light" charset="0"/>
              </a:rPr>
              <a:t>www.ages.at</a:t>
            </a:r>
          </a:p>
        </p:txBody>
      </p:sp>
    </p:spTree>
    <p:extLst>
      <p:ext uri="{BB962C8B-B14F-4D97-AF65-F5344CB8AC3E}">
        <p14:creationId xmlns:p14="http://schemas.microsoft.com/office/powerpoint/2010/main" val="131247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914181"/>
            <a:ext cx="42834226" cy="30275213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163913" y="24761853"/>
            <a:ext cx="27805594" cy="26858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203762" indent="-1203762">
              <a:buNone/>
              <a:defRPr lang="de-AT" sz="8426" dirty="0" smtClean="0"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marL="0" lvl="0" indent="0"/>
            <a:r>
              <a:rPr lang="de-AT" dirty="0"/>
              <a:t>Titel Vorname Nachname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170740" y="27446028"/>
            <a:ext cx="36410832" cy="15908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203762" indent="-1203762">
              <a:buNone/>
              <a:defRPr lang="de-AT" sz="7724" b="1" dirty="0" smtClean="0">
                <a:solidFill>
                  <a:srgbClr val="CCA400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marL="0" lvl="0" indent="0"/>
            <a:r>
              <a:rPr lang="de-AT" dirty="0"/>
              <a:t>Abteilung &amp; Bereich bitte eintragen!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199834" y="6869231"/>
            <a:ext cx="36404095" cy="11447275"/>
          </a:xfrm>
        </p:spPr>
        <p:txBody>
          <a:bodyPr anchor="ctr">
            <a:noAutofit/>
          </a:bodyPr>
          <a:lstStyle>
            <a:lvl1pPr algn="ctr">
              <a:defRPr sz="15799" b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TITEL DER PRÄSENTATION EINFÜGEN</a:t>
            </a:r>
          </a:p>
        </p:txBody>
      </p:sp>
      <p:pic>
        <p:nvPicPr>
          <p:cNvPr id="10" name="Bild 5" descr="Schriftzug AGES mit stilisierter Frau, die über goldenem Bogen schwebt" title="AGES Logo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0031" y="1661164"/>
            <a:ext cx="4836425" cy="360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4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-Folien mit Bo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909912"/>
            <a:ext cx="42834226" cy="30275213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170751" y="27446028"/>
            <a:ext cx="37422057" cy="15908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203762" indent="-1203762">
              <a:buNone/>
              <a:defRPr lang="de-AT" sz="7724" b="1" dirty="0" smtClean="0">
                <a:solidFill>
                  <a:srgbClr val="CCA400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marL="0" lvl="0" indent="0"/>
            <a:r>
              <a:rPr lang="de-AT" dirty="0"/>
              <a:t>Untertitel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2" hasCustomPrompt="1"/>
          </p:nvPr>
        </p:nvSpPr>
        <p:spPr>
          <a:xfrm>
            <a:off x="-46806" y="-56902"/>
            <a:ext cx="42895500" cy="2856409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172"/>
              <a:gd name="connsiteX1" fmla="*/ 21600 w 21600"/>
              <a:gd name="connsiteY1" fmla="*/ 0 h 20172"/>
              <a:gd name="connsiteX2" fmla="*/ 21600 w 21600"/>
              <a:gd name="connsiteY2" fmla="*/ 17322 h 20172"/>
              <a:gd name="connsiteX3" fmla="*/ 0 w 21600"/>
              <a:gd name="connsiteY3" fmla="*/ 20172 h 20172"/>
              <a:gd name="connsiteX4" fmla="*/ 0 w 21600"/>
              <a:gd name="connsiteY4" fmla="*/ 0 h 20172"/>
              <a:gd name="connsiteX0" fmla="*/ 0 w 129112"/>
              <a:gd name="connsiteY0" fmla="*/ 0 h 72325"/>
              <a:gd name="connsiteX1" fmla="*/ 21600 w 129112"/>
              <a:gd name="connsiteY1" fmla="*/ 0 h 72325"/>
              <a:gd name="connsiteX2" fmla="*/ 129112 w 129112"/>
              <a:gd name="connsiteY2" fmla="*/ 72325 h 72325"/>
              <a:gd name="connsiteX3" fmla="*/ 0 w 129112"/>
              <a:gd name="connsiteY3" fmla="*/ 20172 h 72325"/>
              <a:gd name="connsiteX4" fmla="*/ 0 w 129112"/>
              <a:gd name="connsiteY4" fmla="*/ 0 h 72325"/>
              <a:gd name="connsiteX0" fmla="*/ 44369 w 173481"/>
              <a:gd name="connsiteY0" fmla="*/ 0 h 72325"/>
              <a:gd name="connsiteX1" fmla="*/ 65969 w 173481"/>
              <a:gd name="connsiteY1" fmla="*/ 0 h 72325"/>
              <a:gd name="connsiteX2" fmla="*/ 173481 w 173481"/>
              <a:gd name="connsiteY2" fmla="*/ 72325 h 72325"/>
              <a:gd name="connsiteX3" fmla="*/ 0 w 173481"/>
              <a:gd name="connsiteY3" fmla="*/ 55520 h 72325"/>
              <a:gd name="connsiteX4" fmla="*/ 44369 w 173481"/>
              <a:gd name="connsiteY4" fmla="*/ 0 h 72325"/>
              <a:gd name="connsiteX0" fmla="*/ 44369 w 173481"/>
              <a:gd name="connsiteY0" fmla="*/ 0 h 72325"/>
              <a:gd name="connsiteX1" fmla="*/ 65969 w 173481"/>
              <a:gd name="connsiteY1" fmla="*/ 0 h 72325"/>
              <a:gd name="connsiteX2" fmla="*/ 173481 w 173481"/>
              <a:gd name="connsiteY2" fmla="*/ 72325 h 72325"/>
              <a:gd name="connsiteX3" fmla="*/ 0 w 173481"/>
              <a:gd name="connsiteY3" fmla="*/ 55520 h 72325"/>
              <a:gd name="connsiteX4" fmla="*/ 44369 w 173481"/>
              <a:gd name="connsiteY4" fmla="*/ 0 h 72325"/>
              <a:gd name="connsiteX0" fmla="*/ 44149 w 173261"/>
              <a:gd name="connsiteY0" fmla="*/ 0 h 72325"/>
              <a:gd name="connsiteX1" fmla="*/ 65749 w 173261"/>
              <a:gd name="connsiteY1" fmla="*/ 0 h 72325"/>
              <a:gd name="connsiteX2" fmla="*/ 173261 w 173261"/>
              <a:gd name="connsiteY2" fmla="*/ 72325 h 72325"/>
              <a:gd name="connsiteX3" fmla="*/ 0 w 173261"/>
              <a:gd name="connsiteY3" fmla="*/ 55447 h 72325"/>
              <a:gd name="connsiteX4" fmla="*/ 44149 w 173261"/>
              <a:gd name="connsiteY4" fmla="*/ 0 h 72325"/>
              <a:gd name="connsiteX0" fmla="*/ 44149 w 173261"/>
              <a:gd name="connsiteY0" fmla="*/ 0 h 72325"/>
              <a:gd name="connsiteX1" fmla="*/ 65749 w 173261"/>
              <a:gd name="connsiteY1" fmla="*/ 0 h 72325"/>
              <a:gd name="connsiteX2" fmla="*/ 173261 w 173261"/>
              <a:gd name="connsiteY2" fmla="*/ 72325 h 72325"/>
              <a:gd name="connsiteX3" fmla="*/ 0 w 173261"/>
              <a:gd name="connsiteY3" fmla="*/ 55447 h 72325"/>
              <a:gd name="connsiteX4" fmla="*/ 44149 w 173261"/>
              <a:gd name="connsiteY4" fmla="*/ 0 h 72325"/>
              <a:gd name="connsiteX0" fmla="*/ 44149 w 172748"/>
              <a:gd name="connsiteY0" fmla="*/ 0 h 72398"/>
              <a:gd name="connsiteX1" fmla="*/ 65749 w 172748"/>
              <a:gd name="connsiteY1" fmla="*/ 0 h 72398"/>
              <a:gd name="connsiteX2" fmla="*/ 172748 w 172748"/>
              <a:gd name="connsiteY2" fmla="*/ 72398 h 72398"/>
              <a:gd name="connsiteX3" fmla="*/ 0 w 172748"/>
              <a:gd name="connsiteY3" fmla="*/ 55447 h 72398"/>
              <a:gd name="connsiteX4" fmla="*/ 44149 w 172748"/>
              <a:gd name="connsiteY4" fmla="*/ 0 h 72398"/>
              <a:gd name="connsiteX0" fmla="*/ 44149 w 172748"/>
              <a:gd name="connsiteY0" fmla="*/ 0 h 72398"/>
              <a:gd name="connsiteX1" fmla="*/ 65749 w 172748"/>
              <a:gd name="connsiteY1" fmla="*/ 0 h 72398"/>
              <a:gd name="connsiteX2" fmla="*/ 172748 w 172748"/>
              <a:gd name="connsiteY2" fmla="*/ 72398 h 72398"/>
              <a:gd name="connsiteX3" fmla="*/ 0 w 172748"/>
              <a:gd name="connsiteY3" fmla="*/ 55447 h 72398"/>
              <a:gd name="connsiteX4" fmla="*/ 44149 w 172748"/>
              <a:gd name="connsiteY4" fmla="*/ 0 h 72398"/>
              <a:gd name="connsiteX0" fmla="*/ 44149 w 172748"/>
              <a:gd name="connsiteY0" fmla="*/ 0 h 72398"/>
              <a:gd name="connsiteX1" fmla="*/ 65749 w 172748"/>
              <a:gd name="connsiteY1" fmla="*/ 0 h 72398"/>
              <a:gd name="connsiteX2" fmla="*/ 172748 w 172748"/>
              <a:gd name="connsiteY2" fmla="*/ 72398 h 72398"/>
              <a:gd name="connsiteX3" fmla="*/ 0 w 172748"/>
              <a:gd name="connsiteY3" fmla="*/ 55447 h 72398"/>
              <a:gd name="connsiteX4" fmla="*/ 44149 w 172748"/>
              <a:gd name="connsiteY4" fmla="*/ 0 h 72398"/>
              <a:gd name="connsiteX0" fmla="*/ 74 w 172748"/>
              <a:gd name="connsiteY0" fmla="*/ 0 h 118160"/>
              <a:gd name="connsiteX1" fmla="*/ 65749 w 172748"/>
              <a:gd name="connsiteY1" fmla="*/ 45762 h 118160"/>
              <a:gd name="connsiteX2" fmla="*/ 172748 w 172748"/>
              <a:gd name="connsiteY2" fmla="*/ 118160 h 118160"/>
              <a:gd name="connsiteX3" fmla="*/ 0 w 172748"/>
              <a:gd name="connsiteY3" fmla="*/ 101209 h 118160"/>
              <a:gd name="connsiteX4" fmla="*/ 74 w 172748"/>
              <a:gd name="connsiteY4" fmla="*/ 0 h 118160"/>
              <a:gd name="connsiteX0" fmla="*/ 74 w 172748"/>
              <a:gd name="connsiteY0" fmla="*/ 0 h 118160"/>
              <a:gd name="connsiteX1" fmla="*/ 171647 w 172748"/>
              <a:gd name="connsiteY1" fmla="*/ 366 h 118160"/>
              <a:gd name="connsiteX2" fmla="*/ 172748 w 172748"/>
              <a:gd name="connsiteY2" fmla="*/ 118160 h 118160"/>
              <a:gd name="connsiteX3" fmla="*/ 0 w 172748"/>
              <a:gd name="connsiteY3" fmla="*/ 101209 h 118160"/>
              <a:gd name="connsiteX4" fmla="*/ 74 w 172748"/>
              <a:gd name="connsiteY4" fmla="*/ 0 h 118160"/>
              <a:gd name="connsiteX0" fmla="*/ 74 w 172015"/>
              <a:gd name="connsiteY0" fmla="*/ 0 h 118087"/>
              <a:gd name="connsiteX1" fmla="*/ 171647 w 172015"/>
              <a:gd name="connsiteY1" fmla="*/ 366 h 118087"/>
              <a:gd name="connsiteX2" fmla="*/ 172015 w 172015"/>
              <a:gd name="connsiteY2" fmla="*/ 118087 h 118087"/>
              <a:gd name="connsiteX3" fmla="*/ 0 w 172015"/>
              <a:gd name="connsiteY3" fmla="*/ 101209 h 118087"/>
              <a:gd name="connsiteX4" fmla="*/ 74 w 172015"/>
              <a:gd name="connsiteY4" fmla="*/ 0 h 118087"/>
              <a:gd name="connsiteX0" fmla="*/ 74 w 172015"/>
              <a:gd name="connsiteY0" fmla="*/ 0 h 118087"/>
              <a:gd name="connsiteX1" fmla="*/ 171647 w 172015"/>
              <a:gd name="connsiteY1" fmla="*/ 366 h 118087"/>
              <a:gd name="connsiteX2" fmla="*/ 172015 w 172015"/>
              <a:gd name="connsiteY2" fmla="*/ 118087 h 118087"/>
              <a:gd name="connsiteX3" fmla="*/ 0 w 172015"/>
              <a:gd name="connsiteY3" fmla="*/ 101209 h 118087"/>
              <a:gd name="connsiteX4" fmla="*/ 74 w 172015"/>
              <a:gd name="connsiteY4" fmla="*/ 0 h 118087"/>
              <a:gd name="connsiteX0" fmla="*/ 74 w 172015"/>
              <a:gd name="connsiteY0" fmla="*/ 0 h 118087"/>
              <a:gd name="connsiteX1" fmla="*/ 171647 w 172015"/>
              <a:gd name="connsiteY1" fmla="*/ 366 h 118087"/>
              <a:gd name="connsiteX2" fmla="*/ 172015 w 172015"/>
              <a:gd name="connsiteY2" fmla="*/ 118087 h 118087"/>
              <a:gd name="connsiteX3" fmla="*/ 0 w 172015"/>
              <a:gd name="connsiteY3" fmla="*/ 101429 h 118087"/>
              <a:gd name="connsiteX4" fmla="*/ 74 w 172015"/>
              <a:gd name="connsiteY4" fmla="*/ 0 h 118087"/>
              <a:gd name="connsiteX0" fmla="*/ 74 w 172015"/>
              <a:gd name="connsiteY0" fmla="*/ 0 h 118087"/>
              <a:gd name="connsiteX1" fmla="*/ 171940 w 172015"/>
              <a:gd name="connsiteY1" fmla="*/ 219 h 118087"/>
              <a:gd name="connsiteX2" fmla="*/ 172015 w 172015"/>
              <a:gd name="connsiteY2" fmla="*/ 118087 h 118087"/>
              <a:gd name="connsiteX3" fmla="*/ 0 w 172015"/>
              <a:gd name="connsiteY3" fmla="*/ 101429 h 118087"/>
              <a:gd name="connsiteX4" fmla="*/ 74 w 172015"/>
              <a:gd name="connsiteY4" fmla="*/ 0 h 118087"/>
              <a:gd name="connsiteX0" fmla="*/ 4166 w 176107"/>
              <a:gd name="connsiteY0" fmla="*/ 0 h 118087"/>
              <a:gd name="connsiteX1" fmla="*/ 176032 w 176107"/>
              <a:gd name="connsiteY1" fmla="*/ 219 h 118087"/>
              <a:gd name="connsiteX2" fmla="*/ 176107 w 176107"/>
              <a:gd name="connsiteY2" fmla="*/ 118087 h 118087"/>
              <a:gd name="connsiteX3" fmla="*/ 0 w 176107"/>
              <a:gd name="connsiteY3" fmla="*/ 102859 h 118087"/>
              <a:gd name="connsiteX4" fmla="*/ 4166 w 176107"/>
              <a:gd name="connsiteY4" fmla="*/ 0 h 118087"/>
              <a:gd name="connsiteX0" fmla="*/ 4166 w 176107"/>
              <a:gd name="connsiteY0" fmla="*/ 0 h 118087"/>
              <a:gd name="connsiteX1" fmla="*/ 176032 w 176107"/>
              <a:gd name="connsiteY1" fmla="*/ 219 h 118087"/>
              <a:gd name="connsiteX2" fmla="*/ 176107 w 176107"/>
              <a:gd name="connsiteY2" fmla="*/ 118087 h 118087"/>
              <a:gd name="connsiteX3" fmla="*/ 0 w 176107"/>
              <a:gd name="connsiteY3" fmla="*/ 102859 h 118087"/>
              <a:gd name="connsiteX4" fmla="*/ 4166 w 176107"/>
              <a:gd name="connsiteY4" fmla="*/ 0 h 118087"/>
              <a:gd name="connsiteX0" fmla="*/ 4166 w 176034"/>
              <a:gd name="connsiteY0" fmla="*/ 0 h 119597"/>
              <a:gd name="connsiteX1" fmla="*/ 176032 w 176034"/>
              <a:gd name="connsiteY1" fmla="*/ 219 h 119597"/>
              <a:gd name="connsiteX2" fmla="*/ 171857 w 176034"/>
              <a:gd name="connsiteY2" fmla="*/ 119597 h 119597"/>
              <a:gd name="connsiteX3" fmla="*/ 0 w 176034"/>
              <a:gd name="connsiteY3" fmla="*/ 102859 h 119597"/>
              <a:gd name="connsiteX4" fmla="*/ 4166 w 176034"/>
              <a:gd name="connsiteY4" fmla="*/ 0 h 119597"/>
              <a:gd name="connsiteX0" fmla="*/ 4166 w 176034"/>
              <a:gd name="connsiteY0" fmla="*/ 0 h 119597"/>
              <a:gd name="connsiteX1" fmla="*/ 176032 w 176034"/>
              <a:gd name="connsiteY1" fmla="*/ 219 h 119597"/>
              <a:gd name="connsiteX2" fmla="*/ 171857 w 176034"/>
              <a:gd name="connsiteY2" fmla="*/ 119597 h 119597"/>
              <a:gd name="connsiteX3" fmla="*/ 0 w 176034"/>
              <a:gd name="connsiteY3" fmla="*/ 102859 h 119597"/>
              <a:gd name="connsiteX4" fmla="*/ 4166 w 176034"/>
              <a:gd name="connsiteY4" fmla="*/ 0 h 119597"/>
              <a:gd name="connsiteX0" fmla="*/ 4166 w 176034"/>
              <a:gd name="connsiteY0" fmla="*/ 0 h 119597"/>
              <a:gd name="connsiteX1" fmla="*/ 176032 w 176034"/>
              <a:gd name="connsiteY1" fmla="*/ 219 h 119597"/>
              <a:gd name="connsiteX2" fmla="*/ 171857 w 176034"/>
              <a:gd name="connsiteY2" fmla="*/ 119597 h 119597"/>
              <a:gd name="connsiteX3" fmla="*/ 0 w 176034"/>
              <a:gd name="connsiteY3" fmla="*/ 102859 h 119597"/>
              <a:gd name="connsiteX4" fmla="*/ 4166 w 176034"/>
              <a:gd name="connsiteY4" fmla="*/ 0 h 119597"/>
              <a:gd name="connsiteX0" fmla="*/ 4166 w 176034"/>
              <a:gd name="connsiteY0" fmla="*/ 0 h 119597"/>
              <a:gd name="connsiteX1" fmla="*/ 176032 w 176034"/>
              <a:gd name="connsiteY1" fmla="*/ 219 h 119597"/>
              <a:gd name="connsiteX2" fmla="*/ 171857 w 176034"/>
              <a:gd name="connsiteY2" fmla="*/ 119597 h 119597"/>
              <a:gd name="connsiteX3" fmla="*/ 0 w 176034"/>
              <a:gd name="connsiteY3" fmla="*/ 102859 h 119597"/>
              <a:gd name="connsiteX4" fmla="*/ 4166 w 176034"/>
              <a:gd name="connsiteY4" fmla="*/ 0 h 119597"/>
              <a:gd name="connsiteX0" fmla="*/ 4166 w 176034"/>
              <a:gd name="connsiteY0" fmla="*/ 0 h 119597"/>
              <a:gd name="connsiteX1" fmla="*/ 176032 w 176034"/>
              <a:gd name="connsiteY1" fmla="*/ 219 h 119597"/>
              <a:gd name="connsiteX2" fmla="*/ 171857 w 176034"/>
              <a:gd name="connsiteY2" fmla="*/ 119597 h 119597"/>
              <a:gd name="connsiteX3" fmla="*/ 0 w 176034"/>
              <a:gd name="connsiteY3" fmla="*/ 102859 h 119597"/>
              <a:gd name="connsiteX4" fmla="*/ 4166 w 176034"/>
              <a:gd name="connsiteY4" fmla="*/ 0 h 119597"/>
              <a:gd name="connsiteX0" fmla="*/ 4166 w 171896"/>
              <a:gd name="connsiteY0" fmla="*/ 0 h 119597"/>
              <a:gd name="connsiteX1" fmla="*/ 171861 w 171896"/>
              <a:gd name="connsiteY1" fmla="*/ 1709 h 119597"/>
              <a:gd name="connsiteX2" fmla="*/ 171857 w 171896"/>
              <a:gd name="connsiteY2" fmla="*/ 119597 h 119597"/>
              <a:gd name="connsiteX3" fmla="*/ 0 w 171896"/>
              <a:gd name="connsiteY3" fmla="*/ 102859 h 119597"/>
              <a:gd name="connsiteX4" fmla="*/ 4166 w 171896"/>
              <a:gd name="connsiteY4" fmla="*/ 0 h 119597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8047"/>
              <a:gd name="connsiteX1" fmla="*/ 172046 w 172081"/>
              <a:gd name="connsiteY1" fmla="*/ 0 h 118047"/>
              <a:gd name="connsiteX2" fmla="*/ 172042 w 172081"/>
              <a:gd name="connsiteY2" fmla="*/ 118047 h 118047"/>
              <a:gd name="connsiteX3" fmla="*/ 185 w 172081"/>
              <a:gd name="connsiteY3" fmla="*/ 101150 h 118047"/>
              <a:gd name="connsiteX4" fmla="*/ 1 w 172081"/>
              <a:gd name="connsiteY4" fmla="*/ 19 h 118047"/>
              <a:gd name="connsiteX0" fmla="*/ 1 w 172068"/>
              <a:gd name="connsiteY0" fmla="*/ 19 h 118047"/>
              <a:gd name="connsiteX1" fmla="*/ 172046 w 172068"/>
              <a:gd name="connsiteY1" fmla="*/ 0 h 118047"/>
              <a:gd name="connsiteX2" fmla="*/ 171863 w 172068"/>
              <a:gd name="connsiteY2" fmla="*/ 118047 h 118047"/>
              <a:gd name="connsiteX3" fmla="*/ 185 w 172068"/>
              <a:gd name="connsiteY3" fmla="*/ 101150 h 118047"/>
              <a:gd name="connsiteX4" fmla="*/ 1 w 172068"/>
              <a:gd name="connsiteY4" fmla="*/ 19 h 118047"/>
              <a:gd name="connsiteX0" fmla="*/ 1 w 172068"/>
              <a:gd name="connsiteY0" fmla="*/ 19 h 118047"/>
              <a:gd name="connsiteX1" fmla="*/ 172046 w 172068"/>
              <a:gd name="connsiteY1" fmla="*/ 0 h 118047"/>
              <a:gd name="connsiteX2" fmla="*/ 171863 w 172068"/>
              <a:gd name="connsiteY2" fmla="*/ 118047 h 118047"/>
              <a:gd name="connsiteX3" fmla="*/ 185 w 172068"/>
              <a:gd name="connsiteY3" fmla="*/ 101150 h 118047"/>
              <a:gd name="connsiteX4" fmla="*/ 1 w 172068"/>
              <a:gd name="connsiteY4" fmla="*/ 19 h 118047"/>
              <a:gd name="connsiteX0" fmla="*/ 1 w 172068"/>
              <a:gd name="connsiteY0" fmla="*/ 19 h 118047"/>
              <a:gd name="connsiteX1" fmla="*/ 172046 w 172068"/>
              <a:gd name="connsiteY1" fmla="*/ 0 h 118047"/>
              <a:gd name="connsiteX2" fmla="*/ 171863 w 172068"/>
              <a:gd name="connsiteY2" fmla="*/ 118047 h 118047"/>
              <a:gd name="connsiteX3" fmla="*/ 185 w 172068"/>
              <a:gd name="connsiteY3" fmla="*/ 101150 h 118047"/>
              <a:gd name="connsiteX4" fmla="*/ 1 w 172068"/>
              <a:gd name="connsiteY4" fmla="*/ 19 h 118047"/>
              <a:gd name="connsiteX0" fmla="*/ 1 w 172068"/>
              <a:gd name="connsiteY0" fmla="*/ 19 h 118047"/>
              <a:gd name="connsiteX1" fmla="*/ 172046 w 172068"/>
              <a:gd name="connsiteY1" fmla="*/ 0 h 118047"/>
              <a:gd name="connsiteX2" fmla="*/ 171863 w 172068"/>
              <a:gd name="connsiteY2" fmla="*/ 118047 h 118047"/>
              <a:gd name="connsiteX3" fmla="*/ 185 w 172068"/>
              <a:gd name="connsiteY3" fmla="*/ 101150 h 118047"/>
              <a:gd name="connsiteX4" fmla="*/ 1 w 172068"/>
              <a:gd name="connsiteY4" fmla="*/ 19 h 118047"/>
              <a:gd name="connsiteX0" fmla="*/ 1 w 172068"/>
              <a:gd name="connsiteY0" fmla="*/ 19 h 118047"/>
              <a:gd name="connsiteX1" fmla="*/ 172046 w 172068"/>
              <a:gd name="connsiteY1" fmla="*/ 0 h 118047"/>
              <a:gd name="connsiteX2" fmla="*/ 171863 w 172068"/>
              <a:gd name="connsiteY2" fmla="*/ 118047 h 118047"/>
              <a:gd name="connsiteX3" fmla="*/ 185 w 172068"/>
              <a:gd name="connsiteY3" fmla="*/ 101150 h 118047"/>
              <a:gd name="connsiteX4" fmla="*/ 1 w 172068"/>
              <a:gd name="connsiteY4" fmla="*/ 19 h 118047"/>
              <a:gd name="connsiteX0" fmla="*/ 1 w 172068"/>
              <a:gd name="connsiteY0" fmla="*/ 19 h 118047"/>
              <a:gd name="connsiteX1" fmla="*/ 172046 w 172068"/>
              <a:gd name="connsiteY1" fmla="*/ 0 h 118047"/>
              <a:gd name="connsiteX2" fmla="*/ 171863 w 172068"/>
              <a:gd name="connsiteY2" fmla="*/ 118047 h 118047"/>
              <a:gd name="connsiteX3" fmla="*/ 185 w 172068"/>
              <a:gd name="connsiteY3" fmla="*/ 101150 h 118047"/>
              <a:gd name="connsiteX4" fmla="*/ 1 w 172068"/>
              <a:gd name="connsiteY4" fmla="*/ 19 h 118047"/>
              <a:gd name="connsiteX0" fmla="*/ 1 w 172011"/>
              <a:gd name="connsiteY0" fmla="*/ 0 h 118028"/>
              <a:gd name="connsiteX1" fmla="*/ 171986 w 172011"/>
              <a:gd name="connsiteY1" fmla="*/ 100 h 118028"/>
              <a:gd name="connsiteX2" fmla="*/ 171863 w 172011"/>
              <a:gd name="connsiteY2" fmla="*/ 118028 h 118028"/>
              <a:gd name="connsiteX3" fmla="*/ 185 w 172011"/>
              <a:gd name="connsiteY3" fmla="*/ 101131 h 118028"/>
              <a:gd name="connsiteX4" fmla="*/ 1 w 172011"/>
              <a:gd name="connsiteY4" fmla="*/ 0 h 118028"/>
              <a:gd name="connsiteX0" fmla="*/ 1 w 171902"/>
              <a:gd name="connsiteY0" fmla="*/ 0 h 118028"/>
              <a:gd name="connsiteX1" fmla="*/ 171867 w 171902"/>
              <a:gd name="connsiteY1" fmla="*/ 100 h 118028"/>
              <a:gd name="connsiteX2" fmla="*/ 171863 w 171902"/>
              <a:gd name="connsiteY2" fmla="*/ 118028 h 118028"/>
              <a:gd name="connsiteX3" fmla="*/ 185 w 171902"/>
              <a:gd name="connsiteY3" fmla="*/ 101131 h 118028"/>
              <a:gd name="connsiteX4" fmla="*/ 1 w 171902"/>
              <a:gd name="connsiteY4" fmla="*/ 0 h 118028"/>
              <a:gd name="connsiteX0" fmla="*/ 3 w 171815"/>
              <a:gd name="connsiteY0" fmla="*/ 0 h 117998"/>
              <a:gd name="connsiteX1" fmla="*/ 171780 w 171815"/>
              <a:gd name="connsiteY1" fmla="*/ 70 h 117998"/>
              <a:gd name="connsiteX2" fmla="*/ 171776 w 171815"/>
              <a:gd name="connsiteY2" fmla="*/ 117998 h 117998"/>
              <a:gd name="connsiteX3" fmla="*/ 98 w 171815"/>
              <a:gd name="connsiteY3" fmla="*/ 101101 h 117998"/>
              <a:gd name="connsiteX4" fmla="*/ 3 w 171815"/>
              <a:gd name="connsiteY4" fmla="*/ 0 h 117998"/>
              <a:gd name="connsiteX0" fmla="*/ 4 w 171786"/>
              <a:gd name="connsiteY0" fmla="*/ 0 h 117938"/>
              <a:gd name="connsiteX1" fmla="*/ 171751 w 171786"/>
              <a:gd name="connsiteY1" fmla="*/ 10 h 117938"/>
              <a:gd name="connsiteX2" fmla="*/ 171747 w 171786"/>
              <a:gd name="connsiteY2" fmla="*/ 117938 h 117938"/>
              <a:gd name="connsiteX3" fmla="*/ 69 w 171786"/>
              <a:gd name="connsiteY3" fmla="*/ 101041 h 117938"/>
              <a:gd name="connsiteX4" fmla="*/ 4 w 171786"/>
              <a:gd name="connsiteY4" fmla="*/ 0 h 117938"/>
              <a:gd name="connsiteX0" fmla="*/ 24 w 171717"/>
              <a:gd name="connsiteY0" fmla="*/ 0 h 117938"/>
              <a:gd name="connsiteX1" fmla="*/ 171682 w 171717"/>
              <a:gd name="connsiteY1" fmla="*/ 10 h 117938"/>
              <a:gd name="connsiteX2" fmla="*/ 171678 w 171717"/>
              <a:gd name="connsiteY2" fmla="*/ 117938 h 117938"/>
              <a:gd name="connsiteX3" fmla="*/ 0 w 171717"/>
              <a:gd name="connsiteY3" fmla="*/ 101041 h 117938"/>
              <a:gd name="connsiteX4" fmla="*/ 24 w 171717"/>
              <a:gd name="connsiteY4" fmla="*/ 0 h 117938"/>
              <a:gd name="connsiteX0" fmla="*/ 24 w 171717"/>
              <a:gd name="connsiteY0" fmla="*/ 79 h 117928"/>
              <a:gd name="connsiteX1" fmla="*/ 171682 w 171717"/>
              <a:gd name="connsiteY1" fmla="*/ 0 h 117928"/>
              <a:gd name="connsiteX2" fmla="*/ 171678 w 171717"/>
              <a:gd name="connsiteY2" fmla="*/ 117928 h 117928"/>
              <a:gd name="connsiteX3" fmla="*/ 0 w 171717"/>
              <a:gd name="connsiteY3" fmla="*/ 101031 h 117928"/>
              <a:gd name="connsiteX4" fmla="*/ 24 w 171717"/>
              <a:gd name="connsiteY4" fmla="*/ 79 h 117928"/>
              <a:gd name="connsiteX0" fmla="*/ 6 w 171729"/>
              <a:gd name="connsiteY0" fmla="*/ 0 h 117938"/>
              <a:gd name="connsiteX1" fmla="*/ 171694 w 171729"/>
              <a:gd name="connsiteY1" fmla="*/ 10 h 117938"/>
              <a:gd name="connsiteX2" fmla="*/ 171690 w 171729"/>
              <a:gd name="connsiteY2" fmla="*/ 117938 h 117938"/>
              <a:gd name="connsiteX3" fmla="*/ 12 w 171729"/>
              <a:gd name="connsiteY3" fmla="*/ 101041 h 117938"/>
              <a:gd name="connsiteX4" fmla="*/ 6 w 171729"/>
              <a:gd name="connsiteY4" fmla="*/ 0 h 117938"/>
              <a:gd name="connsiteX0" fmla="*/ 6 w 171725"/>
              <a:gd name="connsiteY0" fmla="*/ 0 h 117849"/>
              <a:gd name="connsiteX1" fmla="*/ 171694 w 171725"/>
              <a:gd name="connsiteY1" fmla="*/ 10 h 117849"/>
              <a:gd name="connsiteX2" fmla="*/ 171660 w 171725"/>
              <a:gd name="connsiteY2" fmla="*/ 117849 h 117849"/>
              <a:gd name="connsiteX3" fmla="*/ 12 w 171725"/>
              <a:gd name="connsiteY3" fmla="*/ 101041 h 117849"/>
              <a:gd name="connsiteX4" fmla="*/ 6 w 171725"/>
              <a:gd name="connsiteY4" fmla="*/ 0 h 117849"/>
              <a:gd name="connsiteX0" fmla="*/ 6 w 171725"/>
              <a:gd name="connsiteY0" fmla="*/ 0 h 117849"/>
              <a:gd name="connsiteX1" fmla="*/ 171694 w 171725"/>
              <a:gd name="connsiteY1" fmla="*/ 10 h 117849"/>
              <a:gd name="connsiteX2" fmla="*/ 171660 w 171725"/>
              <a:gd name="connsiteY2" fmla="*/ 117849 h 117849"/>
              <a:gd name="connsiteX3" fmla="*/ 12 w 171725"/>
              <a:gd name="connsiteY3" fmla="*/ 101041 h 117849"/>
              <a:gd name="connsiteX4" fmla="*/ 6 w 171725"/>
              <a:gd name="connsiteY4" fmla="*/ 0 h 117849"/>
              <a:gd name="connsiteX0" fmla="*/ 6 w 171725"/>
              <a:gd name="connsiteY0" fmla="*/ 0 h 117849"/>
              <a:gd name="connsiteX1" fmla="*/ 171694 w 171725"/>
              <a:gd name="connsiteY1" fmla="*/ 10 h 117849"/>
              <a:gd name="connsiteX2" fmla="*/ 171660 w 171725"/>
              <a:gd name="connsiteY2" fmla="*/ 117849 h 117849"/>
              <a:gd name="connsiteX3" fmla="*/ 12 w 171725"/>
              <a:gd name="connsiteY3" fmla="*/ 101041 h 117849"/>
              <a:gd name="connsiteX4" fmla="*/ 6 w 171725"/>
              <a:gd name="connsiteY4" fmla="*/ 0 h 117849"/>
              <a:gd name="connsiteX0" fmla="*/ 6 w 171725"/>
              <a:gd name="connsiteY0" fmla="*/ 0 h 117879"/>
              <a:gd name="connsiteX1" fmla="*/ 171694 w 171725"/>
              <a:gd name="connsiteY1" fmla="*/ 10 h 117879"/>
              <a:gd name="connsiteX2" fmla="*/ 171660 w 171725"/>
              <a:gd name="connsiteY2" fmla="*/ 117879 h 117879"/>
              <a:gd name="connsiteX3" fmla="*/ 12 w 171725"/>
              <a:gd name="connsiteY3" fmla="*/ 101041 h 117879"/>
              <a:gd name="connsiteX4" fmla="*/ 6 w 171725"/>
              <a:gd name="connsiteY4" fmla="*/ 0 h 117879"/>
              <a:gd name="connsiteX0" fmla="*/ 6 w 171721"/>
              <a:gd name="connsiteY0" fmla="*/ 0 h 117849"/>
              <a:gd name="connsiteX1" fmla="*/ 171694 w 171721"/>
              <a:gd name="connsiteY1" fmla="*/ 10 h 117849"/>
              <a:gd name="connsiteX2" fmla="*/ 171600 w 171721"/>
              <a:gd name="connsiteY2" fmla="*/ 117849 h 117849"/>
              <a:gd name="connsiteX3" fmla="*/ 12 w 171721"/>
              <a:gd name="connsiteY3" fmla="*/ 101041 h 117849"/>
              <a:gd name="connsiteX4" fmla="*/ 6 w 171721"/>
              <a:gd name="connsiteY4" fmla="*/ 0 h 117849"/>
              <a:gd name="connsiteX0" fmla="*/ 6 w 171639"/>
              <a:gd name="connsiteY0" fmla="*/ 0 h 117849"/>
              <a:gd name="connsiteX1" fmla="*/ 171605 w 171639"/>
              <a:gd name="connsiteY1" fmla="*/ 10 h 117849"/>
              <a:gd name="connsiteX2" fmla="*/ 171600 w 171639"/>
              <a:gd name="connsiteY2" fmla="*/ 117849 h 117849"/>
              <a:gd name="connsiteX3" fmla="*/ 12 w 171639"/>
              <a:gd name="connsiteY3" fmla="*/ 101041 h 117849"/>
              <a:gd name="connsiteX4" fmla="*/ 6 w 171639"/>
              <a:gd name="connsiteY4" fmla="*/ 0 h 117849"/>
              <a:gd name="connsiteX0" fmla="*/ 6 w 171639"/>
              <a:gd name="connsiteY0" fmla="*/ 63 h 117912"/>
              <a:gd name="connsiteX1" fmla="*/ 171605 w 171639"/>
              <a:gd name="connsiteY1" fmla="*/ 0 h 117912"/>
              <a:gd name="connsiteX2" fmla="*/ 171600 w 171639"/>
              <a:gd name="connsiteY2" fmla="*/ 117912 h 117912"/>
              <a:gd name="connsiteX3" fmla="*/ 12 w 171639"/>
              <a:gd name="connsiteY3" fmla="*/ 101104 h 117912"/>
              <a:gd name="connsiteX4" fmla="*/ 6 w 171639"/>
              <a:gd name="connsiteY4" fmla="*/ 63 h 117912"/>
              <a:gd name="connsiteX0" fmla="*/ 6 w 171749"/>
              <a:gd name="connsiteY0" fmla="*/ 63 h 117912"/>
              <a:gd name="connsiteX1" fmla="*/ 171724 w 171749"/>
              <a:gd name="connsiteY1" fmla="*/ 0 h 117912"/>
              <a:gd name="connsiteX2" fmla="*/ 171600 w 171749"/>
              <a:gd name="connsiteY2" fmla="*/ 117912 h 117912"/>
              <a:gd name="connsiteX3" fmla="*/ 12 w 171749"/>
              <a:gd name="connsiteY3" fmla="*/ 101104 h 117912"/>
              <a:gd name="connsiteX4" fmla="*/ 6 w 171749"/>
              <a:gd name="connsiteY4" fmla="*/ 63 h 117912"/>
              <a:gd name="connsiteX0" fmla="*/ 3 w 171806"/>
              <a:gd name="connsiteY0" fmla="*/ 33 h 117912"/>
              <a:gd name="connsiteX1" fmla="*/ 171781 w 171806"/>
              <a:gd name="connsiteY1" fmla="*/ 0 h 117912"/>
              <a:gd name="connsiteX2" fmla="*/ 171657 w 171806"/>
              <a:gd name="connsiteY2" fmla="*/ 117912 h 117912"/>
              <a:gd name="connsiteX3" fmla="*/ 69 w 171806"/>
              <a:gd name="connsiteY3" fmla="*/ 101104 h 117912"/>
              <a:gd name="connsiteX4" fmla="*/ 3 w 171806"/>
              <a:gd name="connsiteY4" fmla="*/ 33 h 117912"/>
              <a:gd name="connsiteX0" fmla="*/ 23 w 171826"/>
              <a:gd name="connsiteY0" fmla="*/ 33 h 117912"/>
              <a:gd name="connsiteX1" fmla="*/ 171801 w 171826"/>
              <a:gd name="connsiteY1" fmla="*/ 0 h 117912"/>
              <a:gd name="connsiteX2" fmla="*/ 171677 w 171826"/>
              <a:gd name="connsiteY2" fmla="*/ 117912 h 117912"/>
              <a:gd name="connsiteX3" fmla="*/ 0 w 171826"/>
              <a:gd name="connsiteY3" fmla="*/ 101134 h 117912"/>
              <a:gd name="connsiteX4" fmla="*/ 23 w 171826"/>
              <a:gd name="connsiteY4" fmla="*/ 33 h 117912"/>
              <a:gd name="connsiteX0" fmla="*/ 23 w 171826"/>
              <a:gd name="connsiteY0" fmla="*/ 33 h 117912"/>
              <a:gd name="connsiteX1" fmla="*/ 171801 w 171826"/>
              <a:gd name="connsiteY1" fmla="*/ 0 h 117912"/>
              <a:gd name="connsiteX2" fmla="*/ 171677 w 171826"/>
              <a:gd name="connsiteY2" fmla="*/ 117912 h 117912"/>
              <a:gd name="connsiteX3" fmla="*/ 0 w 171826"/>
              <a:gd name="connsiteY3" fmla="*/ 101134 h 117912"/>
              <a:gd name="connsiteX4" fmla="*/ 23 w 171826"/>
              <a:gd name="connsiteY4" fmla="*/ 33 h 117912"/>
              <a:gd name="connsiteX0" fmla="*/ 23 w 171826"/>
              <a:gd name="connsiteY0" fmla="*/ 33 h 117912"/>
              <a:gd name="connsiteX1" fmla="*/ 171801 w 171826"/>
              <a:gd name="connsiteY1" fmla="*/ 0 h 117912"/>
              <a:gd name="connsiteX2" fmla="*/ 171677 w 171826"/>
              <a:gd name="connsiteY2" fmla="*/ 117912 h 117912"/>
              <a:gd name="connsiteX3" fmla="*/ 0 w 171826"/>
              <a:gd name="connsiteY3" fmla="*/ 101134 h 117912"/>
              <a:gd name="connsiteX4" fmla="*/ 23 w 171826"/>
              <a:gd name="connsiteY4" fmla="*/ 33 h 117912"/>
              <a:gd name="connsiteX0" fmla="*/ 23 w 171826"/>
              <a:gd name="connsiteY0" fmla="*/ 33 h 117912"/>
              <a:gd name="connsiteX1" fmla="*/ 171801 w 171826"/>
              <a:gd name="connsiteY1" fmla="*/ 0 h 117912"/>
              <a:gd name="connsiteX2" fmla="*/ 171677 w 171826"/>
              <a:gd name="connsiteY2" fmla="*/ 117912 h 117912"/>
              <a:gd name="connsiteX3" fmla="*/ 0 w 171826"/>
              <a:gd name="connsiteY3" fmla="*/ 101223 h 117912"/>
              <a:gd name="connsiteX4" fmla="*/ 23 w 171826"/>
              <a:gd name="connsiteY4" fmla="*/ 33 h 117912"/>
              <a:gd name="connsiteX0" fmla="*/ 23 w 171826"/>
              <a:gd name="connsiteY0" fmla="*/ 33 h 117912"/>
              <a:gd name="connsiteX1" fmla="*/ 171801 w 171826"/>
              <a:gd name="connsiteY1" fmla="*/ 0 h 117912"/>
              <a:gd name="connsiteX2" fmla="*/ 171677 w 171826"/>
              <a:gd name="connsiteY2" fmla="*/ 117912 h 117912"/>
              <a:gd name="connsiteX3" fmla="*/ 0 w 171826"/>
              <a:gd name="connsiteY3" fmla="*/ 101223 h 117912"/>
              <a:gd name="connsiteX4" fmla="*/ 23 w 171826"/>
              <a:gd name="connsiteY4" fmla="*/ 33 h 117912"/>
              <a:gd name="connsiteX0" fmla="*/ 23 w 171835"/>
              <a:gd name="connsiteY0" fmla="*/ 33 h 118001"/>
              <a:gd name="connsiteX1" fmla="*/ 171801 w 171835"/>
              <a:gd name="connsiteY1" fmla="*/ 0 h 118001"/>
              <a:gd name="connsiteX2" fmla="*/ 171796 w 171835"/>
              <a:gd name="connsiteY2" fmla="*/ 118001 h 118001"/>
              <a:gd name="connsiteX3" fmla="*/ 0 w 171835"/>
              <a:gd name="connsiteY3" fmla="*/ 101223 h 118001"/>
              <a:gd name="connsiteX4" fmla="*/ 23 w 171835"/>
              <a:gd name="connsiteY4" fmla="*/ 33 h 118001"/>
              <a:gd name="connsiteX0" fmla="*/ 23 w 171835"/>
              <a:gd name="connsiteY0" fmla="*/ 33 h 118001"/>
              <a:gd name="connsiteX1" fmla="*/ 171801 w 171835"/>
              <a:gd name="connsiteY1" fmla="*/ 0 h 118001"/>
              <a:gd name="connsiteX2" fmla="*/ 171796 w 171835"/>
              <a:gd name="connsiteY2" fmla="*/ 118001 h 118001"/>
              <a:gd name="connsiteX3" fmla="*/ 0 w 171835"/>
              <a:gd name="connsiteY3" fmla="*/ 101223 h 118001"/>
              <a:gd name="connsiteX4" fmla="*/ 23 w 171835"/>
              <a:gd name="connsiteY4" fmla="*/ 33 h 118001"/>
              <a:gd name="connsiteX0" fmla="*/ 63 w 171875"/>
              <a:gd name="connsiteY0" fmla="*/ 33 h 118001"/>
              <a:gd name="connsiteX1" fmla="*/ 171841 w 171875"/>
              <a:gd name="connsiteY1" fmla="*/ 0 h 118001"/>
              <a:gd name="connsiteX2" fmla="*/ 171836 w 171875"/>
              <a:gd name="connsiteY2" fmla="*/ 118001 h 118001"/>
              <a:gd name="connsiteX3" fmla="*/ 0 w 171875"/>
              <a:gd name="connsiteY3" fmla="*/ 101382 h 118001"/>
              <a:gd name="connsiteX4" fmla="*/ 63 w 171875"/>
              <a:gd name="connsiteY4" fmla="*/ 33 h 118001"/>
              <a:gd name="connsiteX0" fmla="*/ 23 w 171835"/>
              <a:gd name="connsiteY0" fmla="*/ 33 h 118001"/>
              <a:gd name="connsiteX1" fmla="*/ 171801 w 171835"/>
              <a:gd name="connsiteY1" fmla="*/ 0 h 118001"/>
              <a:gd name="connsiteX2" fmla="*/ 171796 w 171835"/>
              <a:gd name="connsiteY2" fmla="*/ 118001 h 118001"/>
              <a:gd name="connsiteX3" fmla="*/ 0 w 171835"/>
              <a:gd name="connsiteY3" fmla="*/ 101382 h 118001"/>
              <a:gd name="connsiteX4" fmla="*/ 23 w 171835"/>
              <a:gd name="connsiteY4" fmla="*/ 33 h 118001"/>
              <a:gd name="connsiteX0" fmla="*/ 23 w 171835"/>
              <a:gd name="connsiteY0" fmla="*/ 33 h 118001"/>
              <a:gd name="connsiteX1" fmla="*/ 171801 w 171835"/>
              <a:gd name="connsiteY1" fmla="*/ 0 h 118001"/>
              <a:gd name="connsiteX2" fmla="*/ 171796 w 171835"/>
              <a:gd name="connsiteY2" fmla="*/ 118001 h 118001"/>
              <a:gd name="connsiteX3" fmla="*/ 0 w 171835"/>
              <a:gd name="connsiteY3" fmla="*/ 101382 h 118001"/>
              <a:gd name="connsiteX4" fmla="*/ 23 w 171835"/>
              <a:gd name="connsiteY4" fmla="*/ 33 h 118001"/>
              <a:gd name="connsiteX0" fmla="*/ 23 w 171835"/>
              <a:gd name="connsiteY0" fmla="*/ 33 h 118001"/>
              <a:gd name="connsiteX1" fmla="*/ 171801 w 171835"/>
              <a:gd name="connsiteY1" fmla="*/ 0 h 118001"/>
              <a:gd name="connsiteX2" fmla="*/ 171796 w 171835"/>
              <a:gd name="connsiteY2" fmla="*/ 118001 h 118001"/>
              <a:gd name="connsiteX3" fmla="*/ 0 w 171835"/>
              <a:gd name="connsiteY3" fmla="*/ 101382 h 118001"/>
              <a:gd name="connsiteX4" fmla="*/ 23 w 171835"/>
              <a:gd name="connsiteY4" fmla="*/ 33 h 118001"/>
              <a:gd name="connsiteX0" fmla="*/ 23 w 171835"/>
              <a:gd name="connsiteY0" fmla="*/ 33 h 118001"/>
              <a:gd name="connsiteX1" fmla="*/ 171801 w 171835"/>
              <a:gd name="connsiteY1" fmla="*/ 0 h 118001"/>
              <a:gd name="connsiteX2" fmla="*/ 171796 w 171835"/>
              <a:gd name="connsiteY2" fmla="*/ 118001 h 118001"/>
              <a:gd name="connsiteX3" fmla="*/ 0 w 171835"/>
              <a:gd name="connsiteY3" fmla="*/ 101382 h 118001"/>
              <a:gd name="connsiteX4" fmla="*/ 23 w 171835"/>
              <a:gd name="connsiteY4" fmla="*/ 33 h 118001"/>
              <a:gd name="connsiteX0" fmla="*/ 23 w 171835"/>
              <a:gd name="connsiteY0" fmla="*/ 33 h 118001"/>
              <a:gd name="connsiteX1" fmla="*/ 171801 w 171835"/>
              <a:gd name="connsiteY1" fmla="*/ 0 h 118001"/>
              <a:gd name="connsiteX2" fmla="*/ 171796 w 171835"/>
              <a:gd name="connsiteY2" fmla="*/ 118001 h 118001"/>
              <a:gd name="connsiteX3" fmla="*/ 0 w 171835"/>
              <a:gd name="connsiteY3" fmla="*/ 101382 h 118001"/>
              <a:gd name="connsiteX4" fmla="*/ 23 w 171835"/>
              <a:gd name="connsiteY4" fmla="*/ 33 h 118001"/>
              <a:gd name="connsiteX0" fmla="*/ 23 w 171835"/>
              <a:gd name="connsiteY0" fmla="*/ 33 h 118001"/>
              <a:gd name="connsiteX1" fmla="*/ 171801 w 171835"/>
              <a:gd name="connsiteY1" fmla="*/ 0 h 118001"/>
              <a:gd name="connsiteX2" fmla="*/ 171796 w 171835"/>
              <a:gd name="connsiteY2" fmla="*/ 118001 h 118001"/>
              <a:gd name="connsiteX3" fmla="*/ 0 w 171835"/>
              <a:gd name="connsiteY3" fmla="*/ 101382 h 118001"/>
              <a:gd name="connsiteX4" fmla="*/ 23 w 171835"/>
              <a:gd name="connsiteY4" fmla="*/ 33 h 118001"/>
              <a:gd name="connsiteX0" fmla="*/ 5 w 171817"/>
              <a:gd name="connsiteY0" fmla="*/ 33 h 118001"/>
              <a:gd name="connsiteX1" fmla="*/ 171783 w 171817"/>
              <a:gd name="connsiteY1" fmla="*/ 0 h 118001"/>
              <a:gd name="connsiteX2" fmla="*/ 171778 w 171817"/>
              <a:gd name="connsiteY2" fmla="*/ 118001 h 118001"/>
              <a:gd name="connsiteX3" fmla="*/ 42 w 171817"/>
              <a:gd name="connsiteY3" fmla="*/ 102344 h 118001"/>
              <a:gd name="connsiteX4" fmla="*/ 5 w 171817"/>
              <a:gd name="connsiteY4" fmla="*/ 33 h 118001"/>
              <a:gd name="connsiteX0" fmla="*/ 5 w 171808"/>
              <a:gd name="connsiteY0" fmla="*/ 33 h 122492"/>
              <a:gd name="connsiteX1" fmla="*/ 171783 w 171808"/>
              <a:gd name="connsiteY1" fmla="*/ 0 h 122492"/>
              <a:gd name="connsiteX2" fmla="*/ 171658 w 171808"/>
              <a:gd name="connsiteY2" fmla="*/ 122492 h 122492"/>
              <a:gd name="connsiteX3" fmla="*/ 42 w 171808"/>
              <a:gd name="connsiteY3" fmla="*/ 102344 h 122492"/>
              <a:gd name="connsiteX4" fmla="*/ 5 w 171808"/>
              <a:gd name="connsiteY4" fmla="*/ 33 h 122492"/>
              <a:gd name="connsiteX0" fmla="*/ 5 w 171808"/>
              <a:gd name="connsiteY0" fmla="*/ 33 h 122492"/>
              <a:gd name="connsiteX1" fmla="*/ 171783 w 171808"/>
              <a:gd name="connsiteY1" fmla="*/ 0 h 122492"/>
              <a:gd name="connsiteX2" fmla="*/ 171658 w 171808"/>
              <a:gd name="connsiteY2" fmla="*/ 122492 h 122492"/>
              <a:gd name="connsiteX3" fmla="*/ 42 w 171808"/>
              <a:gd name="connsiteY3" fmla="*/ 102344 h 122492"/>
              <a:gd name="connsiteX4" fmla="*/ 5 w 171808"/>
              <a:gd name="connsiteY4" fmla="*/ 33 h 122492"/>
              <a:gd name="connsiteX0" fmla="*/ 5 w 171808"/>
              <a:gd name="connsiteY0" fmla="*/ 33 h 122492"/>
              <a:gd name="connsiteX1" fmla="*/ 171783 w 171808"/>
              <a:gd name="connsiteY1" fmla="*/ 0 h 122492"/>
              <a:gd name="connsiteX2" fmla="*/ 171658 w 171808"/>
              <a:gd name="connsiteY2" fmla="*/ 122492 h 122492"/>
              <a:gd name="connsiteX3" fmla="*/ 42 w 171808"/>
              <a:gd name="connsiteY3" fmla="*/ 102344 h 122492"/>
              <a:gd name="connsiteX4" fmla="*/ 5 w 171808"/>
              <a:gd name="connsiteY4" fmla="*/ 33 h 122492"/>
              <a:gd name="connsiteX0" fmla="*/ 3 w 171806"/>
              <a:gd name="connsiteY0" fmla="*/ 33 h 122492"/>
              <a:gd name="connsiteX1" fmla="*/ 171781 w 171806"/>
              <a:gd name="connsiteY1" fmla="*/ 0 h 122492"/>
              <a:gd name="connsiteX2" fmla="*/ 171656 w 171806"/>
              <a:gd name="connsiteY2" fmla="*/ 122492 h 122492"/>
              <a:gd name="connsiteX3" fmla="*/ 100 w 171806"/>
              <a:gd name="connsiteY3" fmla="*/ 102504 h 122492"/>
              <a:gd name="connsiteX4" fmla="*/ 3 w 171806"/>
              <a:gd name="connsiteY4" fmla="*/ 33 h 122492"/>
              <a:gd name="connsiteX0" fmla="*/ 3 w 171806"/>
              <a:gd name="connsiteY0" fmla="*/ 33 h 122492"/>
              <a:gd name="connsiteX1" fmla="*/ 171781 w 171806"/>
              <a:gd name="connsiteY1" fmla="*/ 0 h 122492"/>
              <a:gd name="connsiteX2" fmla="*/ 171656 w 171806"/>
              <a:gd name="connsiteY2" fmla="*/ 122492 h 122492"/>
              <a:gd name="connsiteX3" fmla="*/ 100 w 171806"/>
              <a:gd name="connsiteY3" fmla="*/ 102504 h 122492"/>
              <a:gd name="connsiteX4" fmla="*/ 3 w 171806"/>
              <a:gd name="connsiteY4" fmla="*/ 33 h 122492"/>
              <a:gd name="connsiteX0" fmla="*/ 3 w 171806"/>
              <a:gd name="connsiteY0" fmla="*/ 33 h 122492"/>
              <a:gd name="connsiteX1" fmla="*/ 171781 w 171806"/>
              <a:gd name="connsiteY1" fmla="*/ 0 h 122492"/>
              <a:gd name="connsiteX2" fmla="*/ 171656 w 171806"/>
              <a:gd name="connsiteY2" fmla="*/ 122492 h 122492"/>
              <a:gd name="connsiteX3" fmla="*/ 100 w 171806"/>
              <a:gd name="connsiteY3" fmla="*/ 102504 h 122492"/>
              <a:gd name="connsiteX4" fmla="*/ 3 w 171806"/>
              <a:gd name="connsiteY4" fmla="*/ 33 h 122492"/>
              <a:gd name="connsiteX0" fmla="*/ 3 w 171806"/>
              <a:gd name="connsiteY0" fmla="*/ 33 h 122492"/>
              <a:gd name="connsiteX1" fmla="*/ 171781 w 171806"/>
              <a:gd name="connsiteY1" fmla="*/ 0 h 122492"/>
              <a:gd name="connsiteX2" fmla="*/ 171656 w 171806"/>
              <a:gd name="connsiteY2" fmla="*/ 122492 h 122492"/>
              <a:gd name="connsiteX3" fmla="*/ 100 w 171806"/>
              <a:gd name="connsiteY3" fmla="*/ 102504 h 122492"/>
              <a:gd name="connsiteX4" fmla="*/ 3 w 171806"/>
              <a:gd name="connsiteY4" fmla="*/ 33 h 122492"/>
              <a:gd name="connsiteX0" fmla="*/ 3 w 171806"/>
              <a:gd name="connsiteY0" fmla="*/ 33 h 122492"/>
              <a:gd name="connsiteX1" fmla="*/ 171781 w 171806"/>
              <a:gd name="connsiteY1" fmla="*/ 0 h 122492"/>
              <a:gd name="connsiteX2" fmla="*/ 171656 w 171806"/>
              <a:gd name="connsiteY2" fmla="*/ 122492 h 122492"/>
              <a:gd name="connsiteX3" fmla="*/ 100 w 171806"/>
              <a:gd name="connsiteY3" fmla="*/ 102504 h 122492"/>
              <a:gd name="connsiteX4" fmla="*/ 3 w 171806"/>
              <a:gd name="connsiteY4" fmla="*/ 33 h 122492"/>
              <a:gd name="connsiteX0" fmla="*/ 68 w 171871"/>
              <a:gd name="connsiteY0" fmla="*/ 33 h 122492"/>
              <a:gd name="connsiteX1" fmla="*/ 171846 w 171871"/>
              <a:gd name="connsiteY1" fmla="*/ 0 h 122492"/>
              <a:gd name="connsiteX2" fmla="*/ 171721 w 171871"/>
              <a:gd name="connsiteY2" fmla="*/ 122492 h 122492"/>
              <a:gd name="connsiteX3" fmla="*/ 0 w 171871"/>
              <a:gd name="connsiteY3" fmla="*/ 102431 h 122492"/>
              <a:gd name="connsiteX4" fmla="*/ 68 w 171871"/>
              <a:gd name="connsiteY4" fmla="*/ 33 h 122492"/>
              <a:gd name="connsiteX0" fmla="*/ 2 w 172025"/>
              <a:gd name="connsiteY0" fmla="*/ 33 h 122492"/>
              <a:gd name="connsiteX1" fmla="*/ 172000 w 172025"/>
              <a:gd name="connsiteY1" fmla="*/ 0 h 122492"/>
              <a:gd name="connsiteX2" fmla="*/ 171875 w 172025"/>
              <a:gd name="connsiteY2" fmla="*/ 122492 h 122492"/>
              <a:gd name="connsiteX3" fmla="*/ 154 w 172025"/>
              <a:gd name="connsiteY3" fmla="*/ 102431 h 122492"/>
              <a:gd name="connsiteX4" fmla="*/ 2 w 172025"/>
              <a:gd name="connsiteY4" fmla="*/ 33 h 122492"/>
              <a:gd name="connsiteX0" fmla="*/ 5 w 171918"/>
              <a:gd name="connsiteY0" fmla="*/ 33 h 122492"/>
              <a:gd name="connsiteX1" fmla="*/ 171893 w 171918"/>
              <a:gd name="connsiteY1" fmla="*/ 0 h 122492"/>
              <a:gd name="connsiteX2" fmla="*/ 171768 w 171918"/>
              <a:gd name="connsiteY2" fmla="*/ 122492 h 122492"/>
              <a:gd name="connsiteX3" fmla="*/ 47 w 171918"/>
              <a:gd name="connsiteY3" fmla="*/ 102431 h 122492"/>
              <a:gd name="connsiteX4" fmla="*/ 5 w 171918"/>
              <a:gd name="connsiteY4" fmla="*/ 33 h 122492"/>
              <a:gd name="connsiteX0" fmla="*/ 5 w 171918"/>
              <a:gd name="connsiteY0" fmla="*/ 33 h 122492"/>
              <a:gd name="connsiteX1" fmla="*/ 171893 w 171918"/>
              <a:gd name="connsiteY1" fmla="*/ 0 h 122492"/>
              <a:gd name="connsiteX2" fmla="*/ 171768 w 171918"/>
              <a:gd name="connsiteY2" fmla="*/ 122492 h 122492"/>
              <a:gd name="connsiteX3" fmla="*/ 47 w 171918"/>
              <a:gd name="connsiteY3" fmla="*/ 102651 h 122492"/>
              <a:gd name="connsiteX4" fmla="*/ 5 w 171918"/>
              <a:gd name="connsiteY4" fmla="*/ 33 h 122492"/>
              <a:gd name="connsiteX0" fmla="*/ 5 w 171918"/>
              <a:gd name="connsiteY0" fmla="*/ 33 h 122492"/>
              <a:gd name="connsiteX1" fmla="*/ 171893 w 171918"/>
              <a:gd name="connsiteY1" fmla="*/ 0 h 122492"/>
              <a:gd name="connsiteX2" fmla="*/ 171768 w 171918"/>
              <a:gd name="connsiteY2" fmla="*/ 122492 h 122492"/>
              <a:gd name="connsiteX3" fmla="*/ 47 w 171918"/>
              <a:gd name="connsiteY3" fmla="*/ 102651 h 122492"/>
              <a:gd name="connsiteX4" fmla="*/ 5 w 171918"/>
              <a:gd name="connsiteY4" fmla="*/ 33 h 122492"/>
              <a:gd name="connsiteX0" fmla="*/ 5 w 171926"/>
              <a:gd name="connsiteY0" fmla="*/ 33 h 122492"/>
              <a:gd name="connsiteX1" fmla="*/ 171893 w 171926"/>
              <a:gd name="connsiteY1" fmla="*/ 0 h 122492"/>
              <a:gd name="connsiteX2" fmla="*/ 171878 w 171926"/>
              <a:gd name="connsiteY2" fmla="*/ 122492 h 122492"/>
              <a:gd name="connsiteX3" fmla="*/ 47 w 171926"/>
              <a:gd name="connsiteY3" fmla="*/ 102651 h 122492"/>
              <a:gd name="connsiteX4" fmla="*/ 5 w 171926"/>
              <a:gd name="connsiteY4" fmla="*/ 33 h 122492"/>
              <a:gd name="connsiteX0" fmla="*/ 5 w 172028"/>
              <a:gd name="connsiteY0" fmla="*/ 0 h 122459"/>
              <a:gd name="connsiteX1" fmla="*/ 172003 w 172028"/>
              <a:gd name="connsiteY1" fmla="*/ 114 h 122459"/>
              <a:gd name="connsiteX2" fmla="*/ 171878 w 172028"/>
              <a:gd name="connsiteY2" fmla="*/ 122459 h 122459"/>
              <a:gd name="connsiteX3" fmla="*/ 47 w 172028"/>
              <a:gd name="connsiteY3" fmla="*/ 102618 h 122459"/>
              <a:gd name="connsiteX4" fmla="*/ 5 w 172028"/>
              <a:gd name="connsiteY4" fmla="*/ 0 h 122459"/>
              <a:gd name="connsiteX0" fmla="*/ 5 w 171976"/>
              <a:gd name="connsiteY0" fmla="*/ 0 h 122459"/>
              <a:gd name="connsiteX1" fmla="*/ 171948 w 171976"/>
              <a:gd name="connsiteY1" fmla="*/ 114 h 122459"/>
              <a:gd name="connsiteX2" fmla="*/ 171878 w 171976"/>
              <a:gd name="connsiteY2" fmla="*/ 122459 h 122459"/>
              <a:gd name="connsiteX3" fmla="*/ 47 w 171976"/>
              <a:gd name="connsiteY3" fmla="*/ 102618 h 122459"/>
              <a:gd name="connsiteX4" fmla="*/ 5 w 171976"/>
              <a:gd name="connsiteY4" fmla="*/ 0 h 122459"/>
              <a:gd name="connsiteX0" fmla="*/ 5 w 171926"/>
              <a:gd name="connsiteY0" fmla="*/ 33 h 122492"/>
              <a:gd name="connsiteX1" fmla="*/ 171893 w 171926"/>
              <a:gd name="connsiteY1" fmla="*/ 0 h 122492"/>
              <a:gd name="connsiteX2" fmla="*/ 171878 w 171926"/>
              <a:gd name="connsiteY2" fmla="*/ 122492 h 122492"/>
              <a:gd name="connsiteX3" fmla="*/ 47 w 171926"/>
              <a:gd name="connsiteY3" fmla="*/ 102651 h 122492"/>
              <a:gd name="connsiteX4" fmla="*/ 5 w 171926"/>
              <a:gd name="connsiteY4" fmla="*/ 33 h 122492"/>
              <a:gd name="connsiteX0" fmla="*/ 5 w 171926"/>
              <a:gd name="connsiteY0" fmla="*/ 1060 h 122492"/>
              <a:gd name="connsiteX1" fmla="*/ 171893 w 171926"/>
              <a:gd name="connsiteY1" fmla="*/ 0 h 122492"/>
              <a:gd name="connsiteX2" fmla="*/ 171878 w 171926"/>
              <a:gd name="connsiteY2" fmla="*/ 122492 h 122492"/>
              <a:gd name="connsiteX3" fmla="*/ 47 w 171926"/>
              <a:gd name="connsiteY3" fmla="*/ 102651 h 122492"/>
              <a:gd name="connsiteX4" fmla="*/ 5 w 171926"/>
              <a:gd name="connsiteY4" fmla="*/ 1060 h 122492"/>
              <a:gd name="connsiteX0" fmla="*/ 5 w 171976"/>
              <a:gd name="connsiteY0" fmla="*/ 0 h 121432"/>
              <a:gd name="connsiteX1" fmla="*/ 171948 w 171976"/>
              <a:gd name="connsiteY1" fmla="*/ 113 h 121432"/>
              <a:gd name="connsiteX2" fmla="*/ 171878 w 171976"/>
              <a:gd name="connsiteY2" fmla="*/ 121432 h 121432"/>
              <a:gd name="connsiteX3" fmla="*/ 47 w 171976"/>
              <a:gd name="connsiteY3" fmla="*/ 101591 h 121432"/>
              <a:gd name="connsiteX4" fmla="*/ 5 w 171976"/>
              <a:gd name="connsiteY4" fmla="*/ 0 h 1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976" h="121432">
                <a:moveTo>
                  <a:pt x="5" y="0"/>
                </a:moveTo>
                <a:lnTo>
                  <a:pt x="171948" y="113"/>
                </a:lnTo>
                <a:cubicBezTo>
                  <a:pt x="172071" y="39353"/>
                  <a:pt x="171755" y="82192"/>
                  <a:pt x="171878" y="121432"/>
                </a:cubicBezTo>
                <a:cubicBezTo>
                  <a:pt x="144558" y="110315"/>
                  <a:pt x="27072" y="74325"/>
                  <a:pt x="47" y="101591"/>
                </a:cubicBezTo>
                <a:cubicBezTo>
                  <a:pt x="72" y="67855"/>
                  <a:pt x="-20" y="33736"/>
                  <a:pt x="5" y="0"/>
                </a:cubicBezTo>
                <a:close/>
              </a:path>
            </a:pathLst>
          </a:custGeom>
        </p:spPr>
        <p:txBody>
          <a:bodyPr anchor="ctr"/>
          <a:lstStyle>
            <a:lvl1pPr marL="0" indent="0">
              <a:buNone/>
              <a:defRPr baseline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defRPr>
            </a:lvl1pPr>
          </a:lstStyle>
          <a:p>
            <a:r>
              <a:rPr lang="de-AT" dirty="0"/>
              <a:t>                   Bild mit Klick auf Icon einfügen 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1149431" y="24761853"/>
            <a:ext cx="27820066" cy="268412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de-AT" sz="8426" dirty="0"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marL="0" lvl="0" indent="0">
              <a:lnSpc>
                <a:spcPts val="10532"/>
              </a:lnSpc>
              <a:spcBef>
                <a:spcPct val="20000"/>
              </a:spcBef>
              <a:buClr>
                <a:srgbClr val="D49D10"/>
              </a:buClr>
              <a:buFontTx/>
            </a:pPr>
            <a:r>
              <a:rPr lang="de-DE" dirty="0"/>
              <a:t>Abschnittstitel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9551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4213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654A975C-7DD0-4BBA-9C4F-234674C95F77}" type="datetimeFigureOut">
              <a:rPr lang="de-DE" smtClean="0"/>
              <a:pPr/>
              <a:t>09.05.2022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4213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213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170676F9-B23B-41E4-B907-CA632CEC6DC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Rechteck 6" descr="Senkrechter goldener Balken" title="Zierelement"/>
          <p:cNvSpPr/>
          <p:nvPr/>
        </p:nvSpPr>
        <p:spPr>
          <a:xfrm rot="16200000">
            <a:off x="-14802140" y="14802169"/>
            <a:ext cx="30275217" cy="670919"/>
          </a:xfrm>
          <a:prstGeom prst="rect">
            <a:avLst/>
          </a:prstGeom>
          <a:solidFill>
            <a:srgbClr val="D49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319"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7"/>
          </p:nvPr>
        </p:nvSpPr>
        <p:spPr>
          <a:xfrm>
            <a:off x="2140188" y="6517212"/>
            <a:ext cx="38523387" cy="20856818"/>
          </a:xfrm>
        </p:spPr>
        <p:txBody>
          <a:bodyPr/>
          <a:lstStyle>
            <a:lvl5pPr>
              <a:defRPr/>
            </a:lvl5pPr>
            <a:lvl7pPr>
              <a:defRPr/>
            </a:lvl7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2140188" y="1530353"/>
            <a:ext cx="33817718" cy="2081480"/>
          </a:xfrm>
        </p:spPr>
        <p:txBody>
          <a:bodyPr vert="horz" lIns="91440" tIns="0" rIns="91440" bIns="45720" rtlCol="0" anchor="t">
            <a:noAutofit/>
          </a:bodyPr>
          <a:lstStyle>
            <a:lvl1pPr marL="0" indent="0" algn="l">
              <a:spcBef>
                <a:spcPct val="20000"/>
              </a:spcBef>
              <a:buFont typeface="Arial" panose="020B0604020202020204" pitchFamily="34" charset="0"/>
              <a:defRPr lang="de-DE" sz="11235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 panose="020B0604020202020204" pitchFamily="34" charset="0"/>
            </a:pPr>
            <a:r>
              <a:rPr lang="de-AT" dirty="0"/>
              <a:t>EINZEILIGE TALKING HEADLINE</a:t>
            </a:r>
            <a:endParaRPr lang="de-DE" dirty="0"/>
          </a:p>
        </p:txBody>
      </p:sp>
      <p:sp>
        <p:nvSpPr>
          <p:cNvPr id="15" name="Textplatzhalt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2140188" y="3934535"/>
            <a:ext cx="33817718" cy="1546927"/>
          </a:xfrm>
        </p:spPr>
        <p:txBody>
          <a:bodyPr tIns="36000"/>
          <a:lstStyle>
            <a:lvl1pPr marL="0" indent="0">
              <a:lnSpc>
                <a:spcPts val="8777"/>
              </a:lnSpc>
              <a:buNone/>
              <a:defRPr b="1">
                <a:solidFill>
                  <a:srgbClr val="CCA400"/>
                </a:solidFill>
              </a:defRPr>
            </a:lvl1pPr>
          </a:lstStyle>
          <a:p>
            <a:pPr lvl="0"/>
            <a:r>
              <a:rPr lang="de-DE" dirty="0"/>
              <a:t>Bitte einzeilige Unter-Überschrift verwenden</a:t>
            </a:r>
          </a:p>
        </p:txBody>
      </p:sp>
      <p:pic>
        <p:nvPicPr>
          <p:cNvPr id="10" name="Bild 5" descr="Schriftzug AGES mit stilisierter Frau, die über goldenem Bogen schwebt" title="AGES Logo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0031" y="1661164"/>
            <a:ext cx="4836425" cy="360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folie mit Üb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A975C-7DD0-4BBA-9C4F-234674C95F77}" type="datetimeFigureOut">
              <a:rPr lang="de-DE" smtClean="0"/>
              <a:t>09.05.2022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Fußzeile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 rot="16200000">
            <a:off x="-14802140" y="14802169"/>
            <a:ext cx="30275217" cy="670919"/>
          </a:xfrm>
          <a:prstGeom prst="rect">
            <a:avLst/>
          </a:prstGeom>
          <a:solidFill>
            <a:srgbClr val="D49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319"/>
          </a:p>
        </p:txBody>
      </p:sp>
      <p:sp>
        <p:nvSpPr>
          <p:cNvPr id="11" name="Rechteck 10" descr="Senkrechter goldener Balken" title="Zierelement"/>
          <p:cNvSpPr/>
          <p:nvPr/>
        </p:nvSpPr>
        <p:spPr>
          <a:xfrm rot="16200000">
            <a:off x="-14802140" y="14802169"/>
            <a:ext cx="30275217" cy="670919"/>
          </a:xfrm>
          <a:prstGeom prst="rect">
            <a:avLst/>
          </a:prstGeom>
          <a:solidFill>
            <a:srgbClr val="D49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319"/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2140188" y="1530353"/>
            <a:ext cx="33817718" cy="2081480"/>
          </a:xfrm>
        </p:spPr>
        <p:txBody>
          <a:bodyPr vert="horz" lIns="91440" tIns="0" rIns="91440" bIns="45720" rtlCol="0" anchor="t">
            <a:noAutofit/>
          </a:bodyPr>
          <a:lstStyle>
            <a:lvl1pPr marL="0" indent="0" algn="l">
              <a:spcBef>
                <a:spcPct val="20000"/>
              </a:spcBef>
              <a:buFont typeface="Arial" panose="020B0604020202020204" pitchFamily="34" charset="0"/>
              <a:defRPr lang="de-DE" sz="11235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 panose="020B0604020202020204" pitchFamily="34" charset="0"/>
            </a:pPr>
            <a:r>
              <a:rPr lang="de-AT" dirty="0"/>
              <a:t>EINZEILIGE TALKING HEADLINE</a:t>
            </a:r>
            <a:endParaRPr lang="de-DE" dirty="0"/>
          </a:p>
        </p:txBody>
      </p:sp>
      <p:sp>
        <p:nvSpPr>
          <p:cNvPr id="16" name="Textplatzhalt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2140188" y="3934535"/>
            <a:ext cx="33817718" cy="1546927"/>
          </a:xfrm>
        </p:spPr>
        <p:txBody>
          <a:bodyPr tIns="36000"/>
          <a:lstStyle>
            <a:lvl1pPr marL="0" indent="0">
              <a:lnSpc>
                <a:spcPts val="8777"/>
              </a:lnSpc>
              <a:buNone/>
              <a:defRPr b="1">
                <a:solidFill>
                  <a:srgbClr val="CCA400"/>
                </a:solidFill>
              </a:defRPr>
            </a:lvl1pPr>
          </a:lstStyle>
          <a:p>
            <a:pPr lvl="0"/>
            <a:r>
              <a:rPr lang="de-DE" dirty="0"/>
              <a:t>Bitte einzeilige Unter-Überschrift verwenden</a:t>
            </a:r>
          </a:p>
        </p:txBody>
      </p:sp>
      <p:pic>
        <p:nvPicPr>
          <p:cNvPr id="10" name="Bild 5" descr="Schriftzug AGES mit stilisierter Frau, die über goldenem Bogen schwebt" title="AGES Logo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0031" y="1661164"/>
            <a:ext cx="4836425" cy="360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5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-Folie m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A975C-7DD0-4BBA-9C4F-234674C95F77}" type="datetimeFigureOut">
              <a:rPr lang="de-DE" smtClean="0"/>
              <a:t>09.05.2022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 descr="Senkrechter goldener Balken" title="Zierelement"/>
          <p:cNvSpPr/>
          <p:nvPr/>
        </p:nvSpPr>
        <p:spPr>
          <a:xfrm rot="16200000">
            <a:off x="-14802140" y="14802169"/>
            <a:ext cx="30275217" cy="670919"/>
          </a:xfrm>
          <a:prstGeom prst="rect">
            <a:avLst/>
          </a:prstGeom>
          <a:solidFill>
            <a:srgbClr val="D49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319"/>
          </a:p>
        </p:txBody>
      </p:sp>
      <p:pic>
        <p:nvPicPr>
          <p:cNvPr id="9" name="Bild 5" descr="Schriftzug AGES mit stilisierter Frau, die über goldenem Bogen schwebt" title="AGES Logo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0031" y="1661164"/>
            <a:ext cx="4836425" cy="360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4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A975C-7DD0-4BBA-9C4F-234674C95F77}" type="datetimeFigureOut">
              <a:rPr lang="de-DE" smtClean="0"/>
              <a:t>09.05.2022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686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genüber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A975C-7DD0-4BBA-9C4F-234674C95F77}" type="datetimeFigureOut">
              <a:rPr lang="de-DE" smtClean="0"/>
              <a:t>09.05.2022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 descr="Senkrechter goldener Balken" title="Zierelement"/>
          <p:cNvSpPr/>
          <p:nvPr/>
        </p:nvSpPr>
        <p:spPr>
          <a:xfrm rot="16200000">
            <a:off x="-14802140" y="14802169"/>
            <a:ext cx="30275217" cy="670919"/>
          </a:xfrm>
          <a:prstGeom prst="rect">
            <a:avLst/>
          </a:prstGeom>
          <a:solidFill>
            <a:srgbClr val="D49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319"/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2140188" y="1530353"/>
            <a:ext cx="33817718" cy="2081480"/>
          </a:xfrm>
        </p:spPr>
        <p:txBody>
          <a:bodyPr vert="horz" lIns="91440" tIns="0" rIns="91440" bIns="45720" rtlCol="0" anchor="t">
            <a:noAutofit/>
          </a:bodyPr>
          <a:lstStyle>
            <a:lvl1pPr marL="0" indent="0" algn="l">
              <a:spcBef>
                <a:spcPct val="20000"/>
              </a:spcBef>
              <a:buFont typeface="Arial" panose="020B0604020202020204" pitchFamily="34" charset="0"/>
              <a:defRPr lang="de-DE" sz="11235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 panose="020B0604020202020204" pitchFamily="34" charset="0"/>
            </a:pPr>
            <a:r>
              <a:rPr lang="de-AT" dirty="0"/>
              <a:t>EINZEILIGE TALKING HEADLINE</a:t>
            </a:r>
            <a:endParaRPr lang="de-DE" dirty="0"/>
          </a:p>
        </p:txBody>
      </p:sp>
      <p:sp>
        <p:nvSpPr>
          <p:cNvPr id="22" name="Textplatzhalter 20"/>
          <p:cNvSpPr>
            <a:spLocks noGrp="1"/>
          </p:cNvSpPr>
          <p:nvPr>
            <p:ph type="body" sz="quarter" idx="18"/>
          </p:nvPr>
        </p:nvSpPr>
        <p:spPr>
          <a:xfrm>
            <a:off x="2140194" y="6517212"/>
            <a:ext cx="18924617" cy="20856818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25" name="Textplatzhalter 23"/>
          <p:cNvSpPr>
            <a:spLocks noGrp="1"/>
          </p:cNvSpPr>
          <p:nvPr>
            <p:ph type="body" sz="quarter" idx="19"/>
          </p:nvPr>
        </p:nvSpPr>
        <p:spPr>
          <a:xfrm>
            <a:off x="21738967" y="6517212"/>
            <a:ext cx="18924617" cy="20856818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2140188" y="3934535"/>
            <a:ext cx="33817718" cy="1546927"/>
          </a:xfrm>
        </p:spPr>
        <p:txBody>
          <a:bodyPr tIns="36000"/>
          <a:lstStyle>
            <a:lvl1pPr marL="0" indent="0">
              <a:lnSpc>
                <a:spcPts val="8777"/>
              </a:lnSpc>
              <a:buNone/>
              <a:defRPr b="1">
                <a:solidFill>
                  <a:srgbClr val="CCA400"/>
                </a:solidFill>
              </a:defRPr>
            </a:lvl1pPr>
          </a:lstStyle>
          <a:p>
            <a:pPr lvl="0"/>
            <a:r>
              <a:rPr lang="de-DE" dirty="0"/>
              <a:t>Bitte einzeilige Unter-Überschrift verwenden</a:t>
            </a:r>
          </a:p>
        </p:txBody>
      </p:sp>
      <p:pic>
        <p:nvPicPr>
          <p:cNvPr id="14" name="Bild 5" descr="Schriftzug AGES mit stilisierter Frau, die über goldenem Bogen schwebt" title="AGES Logo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0031" y="1661164"/>
            <a:ext cx="4836425" cy="360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140188" y="1212417"/>
            <a:ext cx="38523387" cy="5045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2140188" y="28060692"/>
            <a:ext cx="9987545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1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54A975C-7DD0-4BBA-9C4F-234674C95F77}" type="datetimeFigureOut">
              <a:rPr lang="de-DE" smtClean="0"/>
              <a:pPr/>
              <a:t>09.05.2022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624619" y="28060692"/>
            <a:ext cx="13554525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1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0676030" y="28060692"/>
            <a:ext cx="9987545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1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70676F9-B23B-41E4-B907-CA632CEC6DC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 descr="Aufzählungszeichen" title="Aufzählungszeichen"/>
          <p:cNvSpPr>
            <a:spLocks noGrp="1"/>
          </p:cNvSpPr>
          <p:nvPr>
            <p:ph type="body" idx="1"/>
          </p:nvPr>
        </p:nvSpPr>
        <p:spPr>
          <a:xfrm>
            <a:off x="2942759" y="8059380"/>
            <a:ext cx="36918246" cy="192093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 bitte nicht verwenden</a:t>
            </a:r>
          </a:p>
          <a:p>
            <a:pPr lvl="6"/>
            <a:r>
              <a:rPr lang="de-DE" dirty="0"/>
              <a:t>Siebente Ebene bitte nicht verwenden</a:t>
            </a:r>
          </a:p>
          <a:p>
            <a:pPr lvl="5"/>
            <a:endParaRPr lang="de-DE" dirty="0"/>
          </a:p>
          <a:p>
            <a:pPr lvl="6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0560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93" r:id="rId2"/>
    <p:sldLayoutId id="2147483684" r:id="rId3"/>
    <p:sldLayoutId id="2147483691" r:id="rId4"/>
    <p:sldLayoutId id="2147483670" r:id="rId5"/>
    <p:sldLayoutId id="2147483669" r:id="rId6"/>
    <p:sldLayoutId id="2147483668" r:id="rId7"/>
    <p:sldLayoutId id="2147483672" r:id="rId8"/>
    <p:sldLayoutId id="2147483671" r:id="rId9"/>
    <p:sldLayoutId id="2147483692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3210037" rtl="0" eaLnBrk="1" latinLnBrk="0" hangingPunct="1">
        <a:spcBef>
          <a:spcPct val="0"/>
        </a:spcBef>
        <a:buNone/>
        <a:defRPr sz="1123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259500" indent="-1259500" algn="l" defTabSz="3210037" rtl="0" eaLnBrk="1" latinLnBrk="0" hangingPunct="1">
        <a:lnSpc>
          <a:spcPts val="10532"/>
        </a:lnSpc>
        <a:spcBef>
          <a:spcPct val="20000"/>
        </a:spcBef>
        <a:buClr>
          <a:srgbClr val="D49D10"/>
        </a:buClr>
        <a:buFontTx/>
        <a:buBlip>
          <a:blip r:embed="rId14"/>
        </a:buBlip>
        <a:defRPr sz="8426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2195749" indent="-930689" algn="l" defTabSz="3210037" rtl="0" eaLnBrk="1" latinLnBrk="0" hangingPunct="1">
        <a:lnSpc>
          <a:spcPts val="8777"/>
        </a:lnSpc>
        <a:spcBef>
          <a:spcPct val="20000"/>
        </a:spcBef>
        <a:buClr>
          <a:srgbClr val="CCA400"/>
        </a:buClr>
        <a:buFont typeface="Arial" panose="020B0604020202020204" pitchFamily="34" charset="0"/>
        <a:buChar char="•"/>
        <a:defRPr sz="7724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2195749" indent="-930689" algn="l" defTabSz="3210037" rtl="0" eaLnBrk="1" latinLnBrk="0" hangingPunct="1">
        <a:lnSpc>
          <a:spcPts val="8777"/>
        </a:lnSpc>
        <a:spcBef>
          <a:spcPct val="20000"/>
        </a:spcBef>
        <a:buClr>
          <a:srgbClr val="CCA400"/>
        </a:buClr>
        <a:buFont typeface="+mj-lt"/>
        <a:buAutoNum type="arabicPeriod"/>
        <a:defRPr sz="7724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3460827" indent="-1265075" algn="l" defTabSz="3210037" rtl="0" eaLnBrk="1" latinLnBrk="0" hangingPunct="1">
        <a:lnSpc>
          <a:spcPts val="8777"/>
        </a:lnSpc>
        <a:spcBef>
          <a:spcPct val="20000"/>
        </a:spcBef>
        <a:buClr>
          <a:srgbClr val="CCA400"/>
        </a:buClr>
        <a:buFont typeface="+mj-lt"/>
        <a:buAutoNum type="alphaLcParenR"/>
        <a:defRPr sz="7724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3148738" indent="-952982" algn="l" defTabSz="3210037" rtl="0" eaLnBrk="1" latinLnBrk="0" hangingPunct="1">
        <a:lnSpc>
          <a:spcPts val="8777"/>
        </a:lnSpc>
        <a:spcBef>
          <a:spcPct val="20000"/>
        </a:spcBef>
        <a:buClr>
          <a:srgbClr val="CCA400"/>
        </a:buClr>
        <a:buFont typeface="Wingdings" panose="05000000000000000000" pitchFamily="2" charset="2"/>
        <a:buChar char=""/>
        <a:defRPr sz="7724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3148738" indent="-947407" algn="l" defTabSz="3210037" rtl="0" eaLnBrk="1" latinLnBrk="0" hangingPunct="1">
        <a:lnSpc>
          <a:spcPts val="8777"/>
        </a:lnSpc>
        <a:spcBef>
          <a:spcPct val="20000"/>
        </a:spcBef>
        <a:buClr>
          <a:schemeClr val="bg1"/>
        </a:buClr>
        <a:buFont typeface="Wingdings" panose="05000000000000000000" pitchFamily="2" charset="2"/>
        <a:buChar char=""/>
        <a:defRPr sz="7724" kern="1200" baseline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6pPr>
      <a:lvl7pPr marL="3148738" indent="0" algn="l" defTabSz="3210037" rtl="0" eaLnBrk="1" latinLnBrk="0" hangingPunct="1">
        <a:lnSpc>
          <a:spcPts val="8777"/>
        </a:lnSpc>
        <a:spcBef>
          <a:spcPct val="20000"/>
        </a:spcBef>
        <a:buClr>
          <a:schemeClr val="bg1"/>
        </a:buClr>
        <a:buFont typeface="Arial" panose="020B0604020202020204" pitchFamily="34" charset="0"/>
        <a:buNone/>
        <a:defRPr sz="7724" kern="1200" baseline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7pPr>
      <a:lvl8pPr marL="11235122" indent="0" algn="l" defTabSz="3210037" rtl="0" eaLnBrk="1" latinLnBrk="0" hangingPunct="1">
        <a:spcBef>
          <a:spcPct val="20000"/>
        </a:spcBef>
        <a:buFont typeface="Arial" panose="020B0604020202020204" pitchFamily="34" charset="0"/>
        <a:buNone/>
        <a:defRPr sz="7022" kern="1200">
          <a:solidFill>
            <a:schemeClr val="tx1"/>
          </a:solidFill>
          <a:latin typeface="+mn-lt"/>
          <a:ea typeface="+mn-ea"/>
          <a:cs typeface="+mn-cs"/>
        </a:defRPr>
      </a:lvl8pPr>
      <a:lvl9pPr marL="13642653" indent="-802513" algn="l" defTabSz="3210037" rtl="0" eaLnBrk="1" latinLnBrk="0" hangingPunct="1">
        <a:spcBef>
          <a:spcPct val="20000"/>
        </a:spcBef>
        <a:buFont typeface="Arial" panose="020B0604020202020204" pitchFamily="34" charset="0"/>
        <a:buChar char="•"/>
        <a:defRPr sz="70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210037" rtl="0" eaLnBrk="1" latinLnBrk="0" hangingPunct="1">
        <a:defRPr sz="6319" kern="1200">
          <a:solidFill>
            <a:schemeClr val="tx1"/>
          </a:solidFill>
          <a:latin typeface="+mn-lt"/>
          <a:ea typeface="+mn-ea"/>
          <a:cs typeface="+mn-cs"/>
        </a:defRPr>
      </a:lvl1pPr>
      <a:lvl2pPr marL="1605022" algn="l" defTabSz="3210037" rtl="0" eaLnBrk="1" latinLnBrk="0" hangingPunct="1">
        <a:defRPr sz="6319" kern="1200">
          <a:solidFill>
            <a:schemeClr val="tx1"/>
          </a:solidFill>
          <a:latin typeface="+mn-lt"/>
          <a:ea typeface="+mn-ea"/>
          <a:cs typeface="+mn-cs"/>
        </a:defRPr>
      </a:lvl2pPr>
      <a:lvl3pPr marL="3210037" algn="l" defTabSz="3210037" rtl="0" eaLnBrk="1" latinLnBrk="0" hangingPunct="1">
        <a:defRPr sz="6319" kern="1200">
          <a:solidFill>
            <a:schemeClr val="tx1"/>
          </a:solidFill>
          <a:latin typeface="+mn-lt"/>
          <a:ea typeface="+mn-ea"/>
          <a:cs typeface="+mn-cs"/>
        </a:defRPr>
      </a:lvl3pPr>
      <a:lvl4pPr marL="4815055" algn="l" defTabSz="3210037" rtl="0" eaLnBrk="1" latinLnBrk="0" hangingPunct="1">
        <a:defRPr sz="6319" kern="1200">
          <a:solidFill>
            <a:schemeClr val="tx1"/>
          </a:solidFill>
          <a:latin typeface="+mn-lt"/>
          <a:ea typeface="+mn-ea"/>
          <a:cs typeface="+mn-cs"/>
        </a:defRPr>
      </a:lvl4pPr>
      <a:lvl5pPr marL="6420074" algn="l" defTabSz="3210037" rtl="0" eaLnBrk="1" latinLnBrk="0" hangingPunct="1">
        <a:defRPr sz="6319" kern="1200">
          <a:solidFill>
            <a:schemeClr val="tx1"/>
          </a:solidFill>
          <a:latin typeface="+mn-lt"/>
          <a:ea typeface="+mn-ea"/>
          <a:cs typeface="+mn-cs"/>
        </a:defRPr>
      </a:lvl5pPr>
      <a:lvl6pPr marL="8025092" algn="l" defTabSz="3210037" rtl="0" eaLnBrk="1" latinLnBrk="0" hangingPunct="1">
        <a:defRPr sz="6319" kern="1200">
          <a:solidFill>
            <a:schemeClr val="tx1"/>
          </a:solidFill>
          <a:latin typeface="+mn-lt"/>
          <a:ea typeface="+mn-ea"/>
          <a:cs typeface="+mn-cs"/>
        </a:defRPr>
      </a:lvl6pPr>
      <a:lvl7pPr marL="9630103" algn="l" defTabSz="3210037" rtl="0" eaLnBrk="1" latinLnBrk="0" hangingPunct="1">
        <a:defRPr sz="6319" kern="1200">
          <a:solidFill>
            <a:schemeClr val="tx1"/>
          </a:solidFill>
          <a:latin typeface="+mn-lt"/>
          <a:ea typeface="+mn-ea"/>
          <a:cs typeface="+mn-cs"/>
        </a:defRPr>
      </a:lvl7pPr>
      <a:lvl8pPr marL="11235122" algn="l" defTabSz="3210037" rtl="0" eaLnBrk="1" latinLnBrk="0" hangingPunct="1">
        <a:defRPr sz="6319" kern="1200">
          <a:solidFill>
            <a:schemeClr val="tx1"/>
          </a:solidFill>
          <a:latin typeface="+mn-lt"/>
          <a:ea typeface="+mn-ea"/>
          <a:cs typeface="+mn-cs"/>
        </a:defRPr>
      </a:lvl8pPr>
      <a:lvl9pPr marL="12840144" algn="l" defTabSz="3210037" rtl="0" eaLnBrk="1" latinLnBrk="0" hangingPunct="1">
        <a:defRPr sz="63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12" Type="http://schemas.microsoft.com/office/2007/relationships/hdphoto" Target="../media/hdphoto1.wdp"/><Relationship Id="rId17" Type="http://schemas.microsoft.com/office/2007/relationships/hdphoto" Target="../media/hdphoto3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tiff"/><Relationship Id="rId11" Type="http://schemas.openxmlformats.org/officeDocument/2006/relationships/image" Target="../media/image16.png"/><Relationship Id="rId5" Type="http://schemas.openxmlformats.org/officeDocument/2006/relationships/image" Target="../media/image11.tiff"/><Relationship Id="rId15" Type="http://schemas.openxmlformats.org/officeDocument/2006/relationships/image" Target="../media/image18.png"/><Relationship Id="rId10" Type="http://schemas.openxmlformats.org/officeDocument/2006/relationships/image" Target="../media/image1.png"/><Relationship Id="rId19" Type="http://schemas.microsoft.com/office/2007/relationships/hdphoto" Target="../media/hdphoto4.wdp"/><Relationship Id="rId4" Type="http://schemas.openxmlformats.org/officeDocument/2006/relationships/image" Target="../media/image10.tiff"/><Relationship Id="rId9" Type="http://schemas.openxmlformats.org/officeDocument/2006/relationships/image" Target="../media/image15.tiff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1390697" y="10457086"/>
            <a:ext cx="17026190" cy="7653889"/>
          </a:xfrm>
          <a:prstGeom prst="rect">
            <a:avLst/>
          </a:prstGeom>
          <a:noFill/>
          <a:ln w="76200">
            <a:solidFill>
              <a:srgbClr val="C8905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228" dirty="0"/>
          </a:p>
        </p:txBody>
      </p:sp>
      <p:sp>
        <p:nvSpPr>
          <p:cNvPr id="47" name="Rechteck 46"/>
          <p:cNvSpPr/>
          <p:nvPr/>
        </p:nvSpPr>
        <p:spPr>
          <a:xfrm>
            <a:off x="14327" y="3359164"/>
            <a:ext cx="42773930" cy="3769778"/>
          </a:xfrm>
          <a:prstGeom prst="rect">
            <a:avLst/>
          </a:prstGeom>
          <a:solidFill>
            <a:srgbClr val="C89058"/>
          </a:solidFill>
          <a:ln>
            <a:noFill/>
          </a:ln>
          <a:effectLst>
            <a:outerShdw blurRad="50800" dist="50800" dir="1200000" algn="ctr" rotWithShape="0">
              <a:srgbClr val="000000">
                <a:alpha val="43137"/>
              </a:srgbClr>
            </a:outerShdw>
          </a:effectLst>
        </p:spPr>
        <p:txBody>
          <a:bodyPr wrap="square" lIns="91440" tIns="360000" rIns="91440" bIns="43200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0000" b="1" dirty="0">
                <a:ln w="10160">
                  <a:solidFill>
                    <a:schemeClr val="accent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Acker- und Grünlandböden erkennen und verstehen</a:t>
            </a:r>
            <a:endParaRPr lang="de-DE" sz="10000" b="1" cap="none" spc="0" dirty="0" smtClean="0">
              <a:ln w="10160">
                <a:solidFill>
                  <a:schemeClr val="accent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>
              <a:spcAft>
                <a:spcPts val="1800"/>
              </a:spcAft>
            </a:pPr>
            <a:r>
              <a:rPr lang="de-DE" sz="8800" cap="none" spc="0" dirty="0" smtClean="0">
                <a:ln w="10160">
                  <a:solidFill>
                    <a:schemeClr val="accent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Landwirtschaftliche Bodenfächer</a:t>
            </a:r>
            <a:endParaRPr lang="de-DE" sz="8800" cap="none" spc="0" dirty="0">
              <a:ln w="10160">
                <a:solidFill>
                  <a:schemeClr val="accent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grpSp>
        <p:nvGrpSpPr>
          <p:cNvPr id="48" name="Gruppieren 47"/>
          <p:cNvGrpSpPr/>
          <p:nvPr/>
        </p:nvGrpSpPr>
        <p:grpSpPr>
          <a:xfrm>
            <a:off x="1720964" y="731126"/>
            <a:ext cx="20905053" cy="1805080"/>
            <a:chOff x="1070661" y="258305"/>
            <a:chExt cx="8463509" cy="632855"/>
          </a:xfrm>
        </p:grpSpPr>
        <p:grpSp>
          <p:nvGrpSpPr>
            <p:cNvPr id="49" name="Gruppieren 48"/>
            <p:cNvGrpSpPr/>
            <p:nvPr/>
          </p:nvGrpSpPr>
          <p:grpSpPr>
            <a:xfrm>
              <a:off x="1070661" y="271190"/>
              <a:ext cx="8463509" cy="619970"/>
              <a:chOff x="73286" y="-586144"/>
              <a:chExt cx="6524889" cy="487827"/>
            </a:xfrm>
          </p:grpSpPr>
          <p:pic>
            <p:nvPicPr>
              <p:cNvPr id="51" name="Grafik 50" descr="N:\LWT\NPP\BGPE\Public\grpbaum\forschung\Bodenfächer\Schulungsunterlagen\Logos Bodenfächer\LFI_klein.ti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9385" y="-486950"/>
                <a:ext cx="731520" cy="35369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  <a:softEdge rad="31750"/>
              </a:effectLst>
            </p:spPr>
          </p:pic>
          <p:pic>
            <p:nvPicPr>
              <p:cNvPr id="52" name="Grafik 51" descr="N:\LWT\NPP\BGPE\Public\grpbaum\forschung\Bodenfächer\Schulungsunterlagen\Logos Bodenfächer\Gumpenstein.ti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7133" y="-551537"/>
                <a:ext cx="1594318" cy="43688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  <a:softEdge rad="31750"/>
              </a:effectLst>
            </p:spPr>
          </p:pic>
          <p:pic>
            <p:nvPicPr>
              <p:cNvPr id="53" name="Grafik 52" descr="N:\LWT\NPP\BGPE\Public\grpbaum\forschung\Bodenfächer\Schulungsunterlagen\Logos Bodenfächer\BAW.ti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64015" y="-457830"/>
                <a:ext cx="1534160" cy="27051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  <a:softEdge rad="31750"/>
              </a:effectLst>
            </p:spPr>
          </p:pic>
          <p:pic>
            <p:nvPicPr>
              <p:cNvPr id="54" name="Grafik 53" descr="N:\LWT\NPP\BGPE\Public\grpbaum\forschung\Bodenfächer\Schulungsunterlagen\Logos Bodenfächer\BFW_klein.tif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286" y="-586144"/>
                <a:ext cx="578224" cy="48782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  <a:softEdge rad="31750"/>
              </a:effectLst>
            </p:spPr>
          </p:pic>
          <p:pic>
            <p:nvPicPr>
              <p:cNvPr id="55" name="Grafik 54" descr="N:\LWT\NPP\BGPE\Public\grpbaum\forschung\Bodenfächer\Schulungsunterlagen\Logos Bodenfächer\Ages_klein.tif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356" y="-541015"/>
                <a:ext cx="978979" cy="43256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  <a:softEdge rad="31750"/>
              </a:effectLst>
            </p:spPr>
          </p:pic>
        </p:grpSp>
        <p:pic>
          <p:nvPicPr>
            <p:cNvPr id="50" name="Grafik 49" descr="N:\LWT\NPP\BGPE\Public\grpbaum\forschung\Bodenfächer\Schulungsunterlagen\Logos Bodenfächer\ÖBG_Logo.tif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713" y="258305"/>
              <a:ext cx="625901" cy="6199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31750"/>
            </a:effectLst>
          </p:spPr>
        </p:pic>
      </p:grpSp>
      <p:sp>
        <p:nvSpPr>
          <p:cNvPr id="13" name="Rechteck 12"/>
          <p:cNvSpPr/>
          <p:nvPr/>
        </p:nvSpPr>
        <p:spPr>
          <a:xfrm>
            <a:off x="-51836" y="0"/>
            <a:ext cx="734502" cy="30275213"/>
          </a:xfrm>
          <a:prstGeom prst="rect">
            <a:avLst/>
          </a:prstGeom>
          <a:solidFill>
            <a:srgbClr val="C89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6" name="Grafik 55" descr="N:\LWT\NPP\BGPE\Public\grpbaum\forschung\Bodenfächer\Schulungsunterlagen\Logos Bodenfächer\LE14_20.tif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1193" y="1127448"/>
            <a:ext cx="8923368" cy="1349528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1733738" y="10889134"/>
            <a:ext cx="14915615" cy="638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de-DE" sz="4000" dirty="0">
                <a:latin typeface="Segoe UI" panose="020B0502040204020203" pitchFamily="34" charset="0"/>
                <a:cs typeface="Segoe UI" panose="020B0502040204020203" pitchFamily="34" charset="0"/>
              </a:rPr>
              <a:t>Mit fruchtbaren Böden kann die Versorgung mit Nahrungs- und Futtermitteln </a:t>
            </a:r>
            <a:r>
              <a:rPr lang="de-DE" sz="4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sowie mit </a:t>
            </a:r>
            <a:r>
              <a:rPr lang="de-DE" sz="4000" dirty="0">
                <a:latin typeface="Segoe UI" panose="020B0502040204020203" pitchFamily="34" charset="0"/>
                <a:cs typeface="Segoe UI" panose="020B0502040204020203" pitchFamily="34" charset="0"/>
              </a:rPr>
              <a:t>nachwachsenden Rohstoffe sichergestellt werden. </a:t>
            </a:r>
            <a:r>
              <a:rPr lang="de-DE" sz="4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Da </a:t>
            </a:r>
            <a:r>
              <a:rPr lang="de-DE" sz="4000" dirty="0">
                <a:latin typeface="Segoe UI" panose="020B0502040204020203" pitchFamily="34" charset="0"/>
                <a:cs typeface="Segoe UI" panose="020B0502040204020203" pitchFamily="34" charset="0"/>
              </a:rPr>
              <a:t>sich Bodentypen in vielfältiger Weise unterscheiden, ist eine differenzierte Betrachtung </a:t>
            </a:r>
            <a:r>
              <a:rPr lang="de-DE" sz="4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und Bewirtschaftung notwendig</a:t>
            </a:r>
            <a:r>
              <a:rPr lang="de-DE" sz="4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de-DE" sz="4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Die landwirtschaftlichen Bodenfächer</a:t>
            </a:r>
            <a:r>
              <a:rPr lang="de-DE" sz="4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4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ermöglichen </a:t>
            </a:r>
            <a:r>
              <a:rPr lang="de-DE" sz="4000" dirty="0">
                <a:latin typeface="Segoe UI" panose="020B0502040204020203" pitchFamily="34" charset="0"/>
                <a:cs typeface="Segoe UI" panose="020B0502040204020203" pitchFamily="34" charset="0"/>
              </a:rPr>
              <a:t>eine </a:t>
            </a:r>
            <a:r>
              <a:rPr lang="de-DE" sz="4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einfache </a:t>
            </a:r>
            <a:r>
              <a:rPr lang="de-DE" sz="4000" dirty="0">
                <a:latin typeface="Segoe UI" panose="020B0502040204020203" pitchFamily="34" charset="0"/>
                <a:cs typeface="Segoe UI" panose="020B0502040204020203" pitchFamily="34" charset="0"/>
              </a:rPr>
              <a:t>Bestimmung der Bodentypen und Bodeneigenschaften, enthalten </a:t>
            </a:r>
            <a:r>
              <a:rPr lang="de-DE" sz="4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bodenkundliche Basisinformationen </a:t>
            </a:r>
            <a:r>
              <a:rPr lang="de-DE" sz="4000" dirty="0">
                <a:latin typeface="Segoe UI" panose="020B0502040204020203" pitchFamily="34" charset="0"/>
                <a:cs typeface="Segoe UI" panose="020B0502040204020203" pitchFamily="34" charset="0"/>
              </a:rPr>
              <a:t>und bieten konkrete, an die Leistungsfähigkeit des Standortes angepasste Empfehlungen zur Bewirtschaftung.</a:t>
            </a:r>
            <a:endParaRPr lang="de-DE" sz="4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platzhalter 18" descr="Aufzählungszeichen" title="Aufzählungszeichen"/>
          <p:cNvSpPr txBox="1">
            <a:spLocks/>
          </p:cNvSpPr>
          <p:nvPr/>
        </p:nvSpPr>
        <p:spPr>
          <a:xfrm>
            <a:off x="3141599" y="7624023"/>
            <a:ext cx="34053550" cy="1774288"/>
          </a:xfrm>
          <a:prstGeom prst="rect">
            <a:avLst/>
          </a:prstGeom>
        </p:spPr>
        <p:txBody>
          <a:bodyPr/>
          <a:lstStyle>
            <a:lvl1pPr marL="838946" indent="-838946" algn="l" defTabSz="2138200" rtl="0" eaLnBrk="1" latinLnBrk="0" hangingPunct="1">
              <a:lnSpc>
                <a:spcPts val="7016"/>
              </a:lnSpc>
              <a:spcBef>
                <a:spcPct val="20000"/>
              </a:spcBef>
              <a:buClr>
                <a:srgbClr val="D49D10"/>
              </a:buClr>
              <a:buFontTx/>
              <a:buBlip>
                <a:blip r:embed="rId10"/>
              </a:buBlip>
              <a:defRPr sz="5612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1462589" indent="-619932" algn="l" defTabSz="2138200" rtl="0" eaLnBrk="1" latinLnBrk="0" hangingPunct="1">
              <a:lnSpc>
                <a:spcPts val="5846"/>
              </a:lnSpc>
              <a:spcBef>
                <a:spcPct val="20000"/>
              </a:spcBef>
              <a:buClr>
                <a:srgbClr val="CCA400"/>
              </a:buClr>
              <a:buFont typeface="Arial" panose="020B0604020202020204" pitchFamily="34" charset="0"/>
              <a:buChar char="•"/>
              <a:defRPr sz="5145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462589" indent="-619932" algn="l" defTabSz="2138200" rtl="0" eaLnBrk="1" latinLnBrk="0" hangingPunct="1">
              <a:lnSpc>
                <a:spcPts val="5846"/>
              </a:lnSpc>
              <a:spcBef>
                <a:spcPct val="20000"/>
              </a:spcBef>
              <a:buClr>
                <a:srgbClr val="CCA400"/>
              </a:buClr>
              <a:buFont typeface="+mj-lt"/>
              <a:buAutoNum type="arabicPeriod"/>
              <a:defRPr sz="5145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2305249" indent="-842660" algn="l" defTabSz="2138200" rtl="0" eaLnBrk="1" latinLnBrk="0" hangingPunct="1">
              <a:lnSpc>
                <a:spcPts val="5846"/>
              </a:lnSpc>
              <a:spcBef>
                <a:spcPct val="20000"/>
              </a:spcBef>
              <a:buClr>
                <a:srgbClr val="CCA400"/>
              </a:buClr>
              <a:buFont typeface="+mj-lt"/>
              <a:buAutoNum type="alphaLcParenR"/>
              <a:defRPr sz="5145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97370" indent="-634779" algn="l" defTabSz="2138200" rtl="0" eaLnBrk="1" latinLnBrk="0" hangingPunct="1">
              <a:lnSpc>
                <a:spcPts val="5846"/>
              </a:lnSpc>
              <a:spcBef>
                <a:spcPct val="20000"/>
              </a:spcBef>
              <a:buClr>
                <a:srgbClr val="CCA400"/>
              </a:buClr>
              <a:buFont typeface="Wingdings" panose="05000000000000000000" pitchFamily="2" charset="2"/>
              <a:buChar char=""/>
              <a:defRPr sz="5145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097370" indent="-631068" algn="l" defTabSz="2138200" rtl="0" eaLnBrk="1" latinLnBrk="0" hangingPunct="1">
              <a:lnSpc>
                <a:spcPts val="5846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"/>
              <a:defRPr sz="5145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97370" indent="0" algn="l" defTabSz="2138200" rtl="0" eaLnBrk="1" latinLnBrk="0" hangingPunct="1">
              <a:lnSpc>
                <a:spcPts val="5846"/>
              </a:lnSpc>
              <a:spcBef>
                <a:spcPct val="20000"/>
              </a:spcBef>
              <a:buClr>
                <a:schemeClr val="bg1"/>
              </a:buClr>
              <a:buFont typeface="Arial" panose="020B0604020202020204" pitchFamily="34" charset="0"/>
              <a:buNone/>
              <a:defRPr sz="5145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483705" indent="0" algn="l" defTabSz="2138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6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87357" indent="-534551" algn="l" defTabSz="2138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6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de-DE" sz="4000" b="1" dirty="0" smtClean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Mitwirkende: </a:t>
            </a:r>
            <a:r>
              <a:rPr lang="de-DE" sz="4000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Günther </a:t>
            </a:r>
            <a:r>
              <a:rPr lang="de-DE" sz="4000" dirty="0" smtClean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Aust, Andreas Bohner, Andreas Baumgarten, Michael Englisch, David Kessler, Ernst Leitgeb, Rainer Reiter,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de-DE" sz="4000" dirty="0" smtClean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Sigrid Schwarz, Julia Miloczki, Romana </a:t>
            </a:r>
            <a:r>
              <a:rPr lang="de-DE" sz="4000" dirty="0" err="1" smtClean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Knabl</a:t>
            </a:r>
            <a:r>
              <a:rPr lang="de-DE" sz="4000" dirty="0" smtClean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, Gerald </a:t>
            </a:r>
            <a:r>
              <a:rPr lang="de-DE" sz="4000" dirty="0" err="1" smtClean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Pfabigan</a:t>
            </a:r>
            <a:r>
              <a:rPr lang="de-DE" sz="4000" dirty="0" smtClean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, Bernadette Mayr</a:t>
            </a:r>
            <a:endParaRPr lang="de-DE" sz="4000" dirty="0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de-DE" sz="4000" b="1" dirty="0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29041243" y="10582557"/>
            <a:ext cx="13602997" cy="7528418"/>
            <a:chOff x="30158870" y="10461531"/>
            <a:chExt cx="12538612" cy="7073384"/>
          </a:xfrm>
        </p:grpSpPr>
        <p:sp>
          <p:nvSpPr>
            <p:cNvPr id="23" name="Rechteck 22"/>
            <p:cNvSpPr/>
            <p:nvPr/>
          </p:nvSpPr>
          <p:spPr>
            <a:xfrm>
              <a:off x="30158870" y="10461531"/>
              <a:ext cx="11477259" cy="7073384"/>
            </a:xfrm>
            <a:prstGeom prst="rect">
              <a:avLst/>
            </a:prstGeom>
            <a:noFill/>
            <a:ln w="76200">
              <a:solidFill>
                <a:srgbClr val="C8905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228"/>
            </a:p>
          </p:txBody>
        </p:sp>
        <p:sp>
          <p:nvSpPr>
            <p:cNvPr id="2" name="Textfeld 1"/>
            <p:cNvSpPr txBox="1"/>
            <p:nvPr/>
          </p:nvSpPr>
          <p:spPr>
            <a:xfrm>
              <a:off x="30890034" y="11059854"/>
              <a:ext cx="11807448" cy="609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4000" dirty="0">
                  <a:latin typeface="Segoe UI" panose="020B0502040204020203" pitchFamily="34" charset="0"/>
                  <a:cs typeface="Segoe UI" panose="020B0502040204020203" pitchFamily="34" charset="0"/>
                </a:rPr>
                <a:t>Einsatzbereiche der Produkte:</a:t>
              </a:r>
            </a:p>
            <a:p>
              <a:endParaRPr lang="de-AT" sz="4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952500" indent="-685800">
                <a:spcBef>
                  <a:spcPts val="600"/>
                </a:spcBef>
                <a:buFont typeface="Courier New" panose="02070309020205020404" pitchFamily="49" charset="0"/>
                <a:buChar char="o"/>
              </a:pPr>
              <a:r>
                <a:rPr lang="de-DE" sz="4000" dirty="0">
                  <a:latin typeface="Segoe UI" panose="020B0502040204020203" pitchFamily="34" charset="0"/>
                  <a:cs typeface="Segoe UI" panose="020B0502040204020203" pitchFamily="34" charset="0"/>
                </a:rPr>
                <a:t>Landwirtschaftliche Praxis</a:t>
              </a:r>
            </a:p>
            <a:p>
              <a:pPr marL="952500" indent="-685800">
                <a:spcBef>
                  <a:spcPts val="600"/>
                </a:spcBef>
                <a:buFont typeface="Courier New" panose="02070309020205020404" pitchFamily="49" charset="0"/>
                <a:buChar char="o"/>
              </a:pPr>
              <a:r>
                <a:rPr lang="de-DE" sz="4000" dirty="0">
                  <a:latin typeface="Segoe UI" panose="020B0502040204020203" pitchFamily="34" charset="0"/>
                  <a:cs typeface="Segoe UI" panose="020B0502040204020203" pitchFamily="34" charset="0"/>
                </a:rPr>
                <a:t>Lehrgänge &amp; Weiterbildungen</a:t>
              </a:r>
            </a:p>
            <a:p>
              <a:pPr marL="952500" indent="-685800">
                <a:spcBef>
                  <a:spcPts val="600"/>
                </a:spcBef>
                <a:buFont typeface="Courier New" panose="02070309020205020404" pitchFamily="49" charset="0"/>
                <a:buChar char="o"/>
              </a:pPr>
              <a:r>
                <a:rPr lang="de-DE" sz="4000" dirty="0">
                  <a:latin typeface="Segoe UI" panose="020B0502040204020203" pitchFamily="34" charset="0"/>
                  <a:cs typeface="Segoe UI" panose="020B0502040204020203" pitchFamily="34" charset="0"/>
                </a:rPr>
                <a:t>Unterricht in (landwirtschaftlichen) Schulen</a:t>
              </a:r>
            </a:p>
            <a:p>
              <a:pPr marL="952500" indent="-685800">
                <a:spcBef>
                  <a:spcPts val="600"/>
                </a:spcBef>
                <a:buFont typeface="Courier New" panose="02070309020205020404" pitchFamily="49" charset="0"/>
                <a:buChar char="o"/>
              </a:pPr>
              <a:r>
                <a:rPr lang="de-DE" sz="4000" dirty="0">
                  <a:latin typeface="Segoe UI" panose="020B0502040204020203" pitchFamily="34" charset="0"/>
                  <a:cs typeface="Segoe UI" panose="020B0502040204020203" pitchFamily="34" charset="0"/>
                </a:rPr>
                <a:t>Universitäten</a:t>
              </a:r>
            </a:p>
            <a:p>
              <a:pPr marL="952500" indent="-685800">
                <a:spcBef>
                  <a:spcPts val="600"/>
                </a:spcBef>
                <a:buFont typeface="Courier New" panose="02070309020205020404" pitchFamily="49" charset="0"/>
                <a:buChar char="o"/>
              </a:pPr>
              <a:r>
                <a:rPr lang="de-DE" sz="4000" dirty="0">
                  <a:latin typeface="Segoe UI" panose="020B0502040204020203" pitchFamily="34" charset="0"/>
                  <a:cs typeface="Segoe UI" panose="020B0502040204020203" pitchFamily="34" charset="0"/>
                </a:rPr>
                <a:t>Beratung</a:t>
              </a:r>
            </a:p>
            <a:p>
              <a:pPr marL="952500" indent="-685800">
                <a:spcBef>
                  <a:spcPts val="600"/>
                </a:spcBef>
                <a:buFont typeface="Courier New" panose="02070309020205020404" pitchFamily="49" charset="0"/>
                <a:buChar char="o"/>
              </a:pPr>
              <a:r>
                <a:rPr lang="de-DE" sz="4000" dirty="0">
                  <a:latin typeface="Segoe UI" panose="020B0502040204020203" pitchFamily="34" charset="0"/>
                  <a:cs typeface="Segoe UI" panose="020B0502040204020203" pitchFamily="34" charset="0"/>
                </a:rPr>
                <a:t>Interessenvertretung</a:t>
              </a:r>
            </a:p>
            <a:p>
              <a:endParaRPr lang="de-DE" sz="4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9" name="Textfeld 18"/>
          <p:cNvSpPr txBox="1"/>
          <p:nvPr/>
        </p:nvSpPr>
        <p:spPr>
          <a:xfrm>
            <a:off x="1757303" y="28726208"/>
            <a:ext cx="25261202" cy="1137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397" dirty="0" smtClean="0">
                <a:latin typeface="Segoe UI" panose="020B0502040204020203" pitchFamily="34" charset="0"/>
                <a:cs typeface="Segoe UI" panose="020B0502040204020203" pitchFamily="34" charset="0"/>
              </a:rPr>
              <a:t>Kontaktperson Acker: DI </a:t>
            </a:r>
            <a:r>
              <a:rPr lang="de-DE" sz="3397" dirty="0">
                <a:latin typeface="Segoe UI" panose="020B0502040204020203" pitchFamily="34" charset="0"/>
                <a:cs typeface="Segoe UI" panose="020B0502040204020203" pitchFamily="34" charset="0"/>
              </a:rPr>
              <a:t>Günther Aust, BFW </a:t>
            </a:r>
            <a:r>
              <a:rPr lang="de-DE" sz="3397" dirty="0" smtClean="0">
                <a:latin typeface="Segoe UI" panose="020B0502040204020203" pitchFamily="34" charset="0"/>
                <a:cs typeface="Segoe UI" panose="020B0502040204020203" pitchFamily="34" charset="0"/>
              </a:rPr>
              <a:t>(guenther.aust@bfw.gv.at)</a:t>
            </a:r>
          </a:p>
          <a:p>
            <a:r>
              <a:rPr lang="de-DE" sz="3397" dirty="0">
                <a:latin typeface="Segoe UI" panose="020B0502040204020203" pitchFamily="34" charset="0"/>
                <a:cs typeface="Segoe UI" panose="020B0502040204020203" pitchFamily="34" charset="0"/>
              </a:rPr>
              <a:t>Kontaktperson </a:t>
            </a:r>
            <a:r>
              <a:rPr lang="de-DE" sz="3397" dirty="0" smtClean="0">
                <a:latin typeface="Segoe UI" panose="020B0502040204020203" pitchFamily="34" charset="0"/>
                <a:cs typeface="Segoe UI" panose="020B0502040204020203" pitchFamily="34" charset="0"/>
              </a:rPr>
              <a:t>Grünland: </a:t>
            </a:r>
            <a:r>
              <a:rPr lang="de-DE" sz="3397" dirty="0">
                <a:latin typeface="Segoe UI" panose="020B0502040204020203" pitchFamily="34" charset="0"/>
                <a:cs typeface="Segoe UI" panose="020B0502040204020203" pitchFamily="34" charset="0"/>
              </a:rPr>
              <a:t>Dr. Andreas Bohner, </a:t>
            </a:r>
            <a:r>
              <a:rPr lang="de-DE" sz="3397" dirty="0" smtClean="0">
                <a:latin typeface="Segoe UI" panose="020B0502040204020203" pitchFamily="34" charset="0"/>
                <a:cs typeface="Segoe UI" panose="020B0502040204020203" pitchFamily="34" charset="0"/>
              </a:rPr>
              <a:t>HBLFA Raumberg-</a:t>
            </a:r>
            <a:r>
              <a:rPr lang="de-DE" sz="3397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Gumpenstein</a:t>
            </a:r>
            <a:r>
              <a:rPr lang="de-DE" sz="3397" dirty="0" smtClean="0">
                <a:latin typeface="Segoe UI" panose="020B0502040204020203" pitchFamily="34" charset="0"/>
                <a:cs typeface="Segoe UI" panose="020B0502040204020203" pitchFamily="34" charset="0"/>
              </a:rPr>
              <a:t> (andreas.bohner@raumberg-gumpenstein.at)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9083533" y="21073284"/>
            <a:ext cx="9016696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latin typeface="Segoe UI" panose="020B0502040204020203" pitchFamily="34" charset="0"/>
                <a:cs typeface="Segoe UI" panose="020B0502040204020203" pitchFamily="34" charset="0"/>
              </a:rPr>
              <a:t>Beurteilung und Vermeidung relevanter </a:t>
            </a:r>
            <a:r>
              <a:rPr lang="de-DE" sz="4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Bodengefährdungen</a:t>
            </a:r>
          </a:p>
          <a:p>
            <a:pPr marL="2870200" indent="-812800"/>
            <a:r>
              <a:rPr lang="de-DE" sz="4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Acker:</a:t>
            </a:r>
          </a:p>
          <a:p>
            <a:pPr marL="3327400" indent="-571500">
              <a:buFont typeface="Courier New" panose="02070309020205020404" pitchFamily="49" charset="0"/>
              <a:buChar char="o"/>
            </a:pPr>
            <a:r>
              <a:rPr lang="de-DE" sz="4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Erosion</a:t>
            </a:r>
          </a:p>
          <a:p>
            <a:pPr marL="3327400" indent="-571500">
              <a:buFont typeface="Courier New" panose="02070309020205020404" pitchFamily="49" charset="0"/>
              <a:buChar char="o"/>
            </a:pPr>
            <a:r>
              <a:rPr lang="de-DE" sz="4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Verdichtung</a:t>
            </a:r>
          </a:p>
          <a:p>
            <a:pPr marL="3327400" indent="-571500">
              <a:buFont typeface="Courier New" panose="02070309020205020404" pitchFamily="49" charset="0"/>
              <a:buChar char="o"/>
            </a:pPr>
            <a:r>
              <a:rPr lang="de-DE" sz="4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Nitrataustrag</a:t>
            </a:r>
          </a:p>
          <a:p>
            <a:pPr marL="3048000" indent="-571500"/>
            <a:endParaRPr lang="de-DE" sz="4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048000" indent="-990600"/>
            <a:r>
              <a:rPr lang="de-DE" sz="4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Grünland:</a:t>
            </a:r>
          </a:p>
          <a:p>
            <a:pPr marL="3225800" indent="-571500">
              <a:buFont typeface="Courier New" panose="02070309020205020404" pitchFamily="49" charset="0"/>
              <a:buChar char="o"/>
            </a:pPr>
            <a:r>
              <a:rPr lang="de-DE" sz="4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Verdichtung</a:t>
            </a:r>
          </a:p>
          <a:p>
            <a:pPr marL="3225800" indent="-571500">
              <a:buFont typeface="Courier New" panose="02070309020205020404" pitchFamily="49" charset="0"/>
              <a:buChar char="o"/>
            </a:pPr>
            <a:r>
              <a:rPr lang="de-DE" sz="4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Verunkrautung</a:t>
            </a:r>
          </a:p>
          <a:p>
            <a:pPr marL="3225800" indent="-571500">
              <a:buFont typeface="Courier New" panose="02070309020205020404" pitchFamily="49" charset="0"/>
              <a:buChar char="o"/>
            </a:pPr>
            <a:r>
              <a:rPr lang="de-DE" sz="4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Ertragspotenzial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2647248" y="19991924"/>
            <a:ext cx="12403427" cy="830997"/>
          </a:xfrm>
          <a:prstGeom prst="rect">
            <a:avLst/>
          </a:prstGeom>
          <a:noFill/>
          <a:ln>
            <a:noFill/>
          </a:ln>
          <a:effectLst>
            <a:outerShdw blurRad="50800" dist="50800" dir="1200000" algn="ctr" rotWithShape="0">
              <a:srgbClr val="000000">
                <a:alpha val="43137"/>
              </a:srgbClr>
            </a:outerShdw>
          </a:effectLst>
        </p:spPr>
        <p:txBody>
          <a:bodyPr wrap="square" lIns="91440" tIns="45720" rIns="91440" bIns="45720">
            <a:spAutoFit/>
          </a:bodyPr>
          <a:lstStyle>
            <a:defPPr>
              <a:defRPr lang="de-DE"/>
            </a:defPPr>
            <a:lvl1pPr algn="ctr">
              <a:defRPr sz="10000" b="1" cap="none" spc="0">
                <a:ln w="10160">
                  <a:solidFill>
                    <a:schemeClr val="accent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de-DE" sz="4800" spc="100" dirty="0">
                <a:ln w="0">
                  <a:solidFill>
                    <a:schemeClr val="accent6"/>
                  </a:solidFill>
                  <a:prstDash val="solid"/>
                </a:ln>
                <a:solidFill>
                  <a:srgbClr val="C89058"/>
                </a:solidFill>
                <a:effectLst>
                  <a:outerShdw blurRad="50800" dist="12700" dir="5400000" algn="ctr" rotWithShape="0">
                    <a:schemeClr val="bg1">
                      <a:alpha val="43000"/>
                    </a:schemeClr>
                  </a:outerShdw>
                </a:effectLst>
              </a:rPr>
              <a:t>Bodenscheiben </a:t>
            </a:r>
            <a:endParaRPr lang="de-DE" sz="4800" spc="100" dirty="0" smtClean="0">
              <a:ln w="0">
                <a:solidFill>
                  <a:schemeClr val="accent6"/>
                </a:solidFill>
                <a:prstDash val="solid"/>
              </a:ln>
              <a:solidFill>
                <a:srgbClr val="C89058"/>
              </a:solidFill>
              <a:effectLst>
                <a:outerShdw blurRad="50800" dist="12700" dir="5400000" algn="ctr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18100229" y="18735390"/>
            <a:ext cx="110225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400" dirty="0">
                <a:latin typeface="Segoe UI" panose="020B0502040204020203" pitchFamily="34" charset="0"/>
                <a:cs typeface="Segoe UI" panose="020B0502040204020203" pitchFamily="34" charset="0"/>
              </a:rPr>
              <a:t>Erhältlich als handlicher Fächer oder Ringbuch </a:t>
            </a:r>
          </a:p>
          <a:p>
            <a:pPr algn="ctr"/>
            <a:r>
              <a:rPr lang="de-DE" sz="3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unter: </a:t>
            </a:r>
            <a:r>
              <a:rPr lang="de-DE" sz="3400" u="sng" dirty="0">
                <a:latin typeface="Segoe UI" panose="020B0502040204020203" pitchFamily="34" charset="0"/>
                <a:cs typeface="Segoe UI" panose="020B0502040204020203" pitchFamily="34" charset="0"/>
              </a:rPr>
              <a:t>www.bfw.ac.at/webshop</a:t>
            </a:r>
            <a:r>
              <a:rPr lang="de-DE" sz="3400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</a:p>
        </p:txBody>
      </p:sp>
      <p:pic>
        <p:nvPicPr>
          <p:cNvPr id="28" name="Grafik 27" descr="Ringbindung_Grünland_Seite 1"/>
          <p:cNvPicPr>
            <a:picLocks noGrp="1" noChangeAspect="1"/>
          </p:cNvPicPr>
          <p:nvPr isPhoto="1"/>
        </p:nvPicPr>
        <p:blipFill rotWithShape="1">
          <a:blip r:embed="rId11">
            <a:lum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87"/>
          <a:stretch/>
        </p:blipFill>
        <p:spPr>
          <a:xfrm rot="1039746">
            <a:off x="23076524" y="9815774"/>
            <a:ext cx="5842515" cy="8059188"/>
          </a:xfrm>
          <a:prstGeom prst="rect">
            <a:avLst/>
          </a:prstGeom>
          <a:solidFill>
            <a:srgbClr val="FFFFFF">
              <a:shade val="85000"/>
            </a:srgbClr>
          </a:solidFill>
          <a:ln w="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 prstMaterial="matte">
            <a:bevelT w="25400" h="19050"/>
            <a:contourClr>
              <a:srgbClr val="969696"/>
            </a:contourClr>
          </a:sp3d>
        </p:spPr>
      </p:pic>
      <p:pic>
        <p:nvPicPr>
          <p:cNvPr id="29" name="Grafik 28" descr="Ringbindung_Acker_Seite _001"/>
          <p:cNvPicPr>
            <a:picLocks noGrp="1" noChangeAspect="1"/>
          </p:cNvPicPr>
          <p:nvPr isPhoto="1"/>
        </p:nvPicPr>
        <p:blipFill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31"/>
          <a:stretch/>
        </p:blipFill>
        <p:spPr>
          <a:xfrm>
            <a:off x="17150009" y="10488106"/>
            <a:ext cx="5787030" cy="7996214"/>
          </a:xfrm>
          <a:prstGeom prst="rect">
            <a:avLst/>
          </a:prstGeom>
          <a:noFill/>
          <a:ln w="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 prstMaterial="matte">
            <a:bevelT w="25400" h="19050"/>
            <a:contourClr>
              <a:srgbClr val="969696"/>
            </a:contourClr>
          </a:sp3d>
        </p:spPr>
      </p:pic>
      <p:grpSp>
        <p:nvGrpSpPr>
          <p:cNvPr id="5" name="Gruppieren 4"/>
          <p:cNvGrpSpPr/>
          <p:nvPr/>
        </p:nvGrpSpPr>
        <p:grpSpPr>
          <a:xfrm>
            <a:off x="19586468" y="21441783"/>
            <a:ext cx="12502849" cy="5426379"/>
            <a:chOff x="19052500" y="20944475"/>
            <a:chExt cx="12502849" cy="5426379"/>
          </a:xfrm>
        </p:grpSpPr>
        <p:sp>
          <p:nvSpPr>
            <p:cNvPr id="38" name="Rechteck 37"/>
            <p:cNvSpPr/>
            <p:nvPr/>
          </p:nvSpPr>
          <p:spPr>
            <a:xfrm>
              <a:off x="19052500" y="20944475"/>
              <a:ext cx="11477259" cy="5426379"/>
            </a:xfrm>
            <a:prstGeom prst="rect">
              <a:avLst/>
            </a:prstGeom>
            <a:noFill/>
            <a:ln w="76200">
              <a:solidFill>
                <a:srgbClr val="C8905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228"/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21638742" y="21291385"/>
              <a:ext cx="5451771" cy="830997"/>
            </a:xfrm>
            <a:prstGeom prst="rect">
              <a:avLst/>
            </a:prstGeom>
            <a:noFill/>
            <a:ln>
              <a:noFill/>
            </a:ln>
            <a:effectLst>
              <a:outerShdw blurRad="50800" dist="50800" dir="1200000" algn="ctr" rotWithShape="0">
                <a:srgbClr val="000000">
                  <a:alpha val="43137"/>
                </a:srgbClr>
              </a:outerShdw>
            </a:effectLst>
          </p:spPr>
          <p:txBody>
            <a:bodyPr wrap="square" lIns="91440" tIns="45720" rIns="91440" bIns="45720">
              <a:spAutoFit/>
            </a:bodyPr>
            <a:lstStyle>
              <a:defPPr>
                <a:defRPr lang="de-DE"/>
              </a:defPPr>
              <a:lvl1pPr algn="ctr">
                <a:defRPr sz="10000" b="1" cap="none" spc="0">
                  <a:ln w="10160">
                    <a:solidFill>
                      <a:schemeClr val="accent6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defRPr>
              </a:lvl1pPr>
            </a:lstStyle>
            <a:p>
              <a:r>
                <a:rPr lang="de-DE" sz="4800" spc="100" dirty="0" smtClean="0">
                  <a:solidFill>
                    <a:srgbClr val="C89058"/>
                  </a:solidFill>
                  <a:effectLst>
                    <a:outerShdw blurRad="38100" dist="22860" dir="5400000" algn="tl" rotWithShape="0">
                      <a:schemeClr val="bg1">
                        <a:alpha val="30000"/>
                      </a:schemeClr>
                    </a:outerShdw>
                  </a:effectLst>
                </a:rPr>
                <a:t>Lern-App</a:t>
              </a:r>
              <a:endParaRPr lang="de-DE" sz="4800" spc="100" dirty="0">
                <a:solidFill>
                  <a:srgbClr val="C89058"/>
                </a:solidFill>
                <a:effectLst>
                  <a:outerShdw blurRad="38100" dist="22860" dir="5400000" algn="tl" rotWithShape="0">
                    <a:schemeClr val="bg1">
                      <a:alpha val="30000"/>
                    </a:schemeClr>
                  </a:outerShdw>
                </a:effectLst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19747901" y="22415638"/>
              <a:ext cx="11807448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de-DE" sz="40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für Android, iOS und PC</a:t>
              </a:r>
            </a:p>
            <a:p>
              <a:pPr marL="571500" indent="-57150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de-DE" sz="40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Interaktiver Zugang zu den Inhalten </a:t>
              </a:r>
            </a:p>
            <a:p>
              <a:pPr marL="571500" indent="-57150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de-DE" sz="40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Quiz zur Überprüfung des Wissens</a:t>
              </a:r>
            </a:p>
          </p:txBody>
        </p:sp>
      </p:grpSp>
      <p:sp>
        <p:nvSpPr>
          <p:cNvPr id="36" name="Rechteck 35"/>
          <p:cNvSpPr/>
          <p:nvPr/>
        </p:nvSpPr>
        <p:spPr>
          <a:xfrm>
            <a:off x="1532137" y="19559329"/>
            <a:ext cx="16938016" cy="8690487"/>
          </a:xfrm>
          <a:prstGeom prst="rect">
            <a:avLst/>
          </a:prstGeom>
          <a:noFill/>
          <a:ln w="76200">
            <a:solidFill>
              <a:srgbClr val="C8905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228"/>
          </a:p>
        </p:txBody>
      </p:sp>
      <p:grpSp>
        <p:nvGrpSpPr>
          <p:cNvPr id="4" name="Gruppieren 3"/>
          <p:cNvGrpSpPr/>
          <p:nvPr/>
        </p:nvGrpSpPr>
        <p:grpSpPr>
          <a:xfrm>
            <a:off x="32183099" y="19559329"/>
            <a:ext cx="9413058" cy="8690487"/>
            <a:chOff x="32851153" y="19559329"/>
            <a:chExt cx="9413058" cy="8690487"/>
          </a:xfrm>
        </p:grpSpPr>
        <p:sp>
          <p:nvSpPr>
            <p:cNvPr id="33" name="Textfeld 32"/>
            <p:cNvSpPr txBox="1"/>
            <p:nvPr/>
          </p:nvSpPr>
          <p:spPr>
            <a:xfrm>
              <a:off x="33450117" y="21607196"/>
              <a:ext cx="8814094" cy="5401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spcAft>
                  <a:spcPts val="600"/>
                </a:spcAft>
                <a:buFont typeface="Courier New" panose="02070309020205020404" pitchFamily="49" charset="0"/>
                <a:buChar char="o"/>
              </a:pPr>
              <a:r>
                <a:rPr lang="de-DE" sz="40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Infoblätter</a:t>
              </a:r>
            </a:p>
            <a:p>
              <a:pPr marL="571500" indent="-571500">
                <a:spcAft>
                  <a:spcPts val="600"/>
                </a:spcAft>
                <a:buFont typeface="Courier New" panose="02070309020205020404" pitchFamily="49" charset="0"/>
                <a:buChar char="o"/>
              </a:pPr>
              <a:r>
                <a:rPr lang="de-DE" sz="40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Arbeitsblätter</a:t>
              </a:r>
            </a:p>
            <a:p>
              <a:pPr marL="571500" indent="-571500">
                <a:spcAft>
                  <a:spcPts val="600"/>
                </a:spcAft>
                <a:buFont typeface="Courier New" panose="02070309020205020404" pitchFamily="49" charset="0"/>
                <a:buChar char="o"/>
              </a:pPr>
              <a:r>
                <a:rPr lang="de-DE" sz="40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praktische Übungen</a:t>
              </a:r>
            </a:p>
            <a:p>
              <a:pPr marL="571500" indent="-571500">
                <a:spcAft>
                  <a:spcPts val="600"/>
                </a:spcAft>
                <a:buFont typeface="Courier New" panose="02070309020205020404" pitchFamily="49" charset="0"/>
                <a:buChar char="o"/>
              </a:pPr>
              <a:r>
                <a:rPr lang="de-DE" sz="40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Workshop-Designs</a:t>
              </a:r>
            </a:p>
            <a:p>
              <a:pPr>
                <a:spcAft>
                  <a:spcPts val="600"/>
                </a:spcAft>
              </a:pPr>
              <a:endParaRPr lang="de-DE" sz="4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571500" indent="-57150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de-DE" sz="40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Einfache Einbindung in Bildungsveranstaltungen, Workshops und </a:t>
              </a:r>
              <a:r>
                <a:rPr lang="de-DE" sz="40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Schulstunden </a:t>
              </a:r>
              <a:endParaRPr lang="de-DE" sz="4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33288168" y="20167764"/>
              <a:ext cx="8442987" cy="830997"/>
            </a:xfrm>
            <a:prstGeom prst="rect">
              <a:avLst/>
            </a:prstGeom>
            <a:noFill/>
            <a:ln>
              <a:noFill/>
            </a:ln>
            <a:effectLst>
              <a:outerShdw blurRad="50800" dist="50800" dir="1200000" algn="ctr" rotWithShape="0">
                <a:srgbClr val="000000">
                  <a:alpha val="43137"/>
                </a:srgbClr>
              </a:outerShdw>
            </a:effectLst>
          </p:spPr>
          <p:txBody>
            <a:bodyPr wrap="square" lIns="91440" tIns="45720" rIns="91440" bIns="45720">
              <a:spAutoFit/>
            </a:bodyPr>
            <a:lstStyle>
              <a:defPPr>
                <a:defRPr lang="de-DE"/>
              </a:defPPr>
              <a:lvl1pPr algn="ctr">
                <a:defRPr sz="4800" b="1" cap="none" spc="100">
                  <a:ln w="10160">
                    <a:solidFill>
                      <a:schemeClr val="accent6"/>
                    </a:solidFill>
                    <a:prstDash val="solid"/>
                  </a:ln>
                  <a:solidFill>
                    <a:srgbClr val="C89058"/>
                  </a:solidFill>
                  <a:effectLst>
                    <a:outerShdw blurRad="38100" dist="22860" dir="5400000" algn="tl" rotWithShape="0">
                      <a:schemeClr val="bg1">
                        <a:alpha val="30000"/>
                      </a:scheme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defRPr>
              </a:lvl1pPr>
            </a:lstStyle>
            <a:p>
              <a:r>
                <a:rPr lang="de-DE" dirty="0"/>
                <a:t>Bildungsmaterialien </a:t>
              </a:r>
            </a:p>
          </p:txBody>
        </p:sp>
        <p:sp>
          <p:nvSpPr>
            <p:cNvPr id="37" name="Rechteck 36"/>
            <p:cNvSpPr/>
            <p:nvPr/>
          </p:nvSpPr>
          <p:spPr>
            <a:xfrm>
              <a:off x="32851153" y="19559329"/>
              <a:ext cx="9317019" cy="8690487"/>
            </a:xfrm>
            <a:prstGeom prst="rect">
              <a:avLst/>
            </a:prstGeom>
            <a:noFill/>
            <a:ln w="76200">
              <a:solidFill>
                <a:srgbClr val="C8905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228"/>
            </a:p>
          </p:txBody>
        </p:sp>
      </p:grpSp>
      <p:pic>
        <p:nvPicPr>
          <p:cNvPr id="31" name="Grafik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51625" y="25299083"/>
            <a:ext cx="6813085" cy="413762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51" b="89995" l="7749" r="94079">
                        <a14:foregroundMark x1="31469" y1="63213" x2="31469" y2="63213"/>
                        <a14:backgroundMark x1="33041" y1="82511" x2="33041" y2="82511"/>
                        <a14:backgroundMark x1="33662" y1="82511" x2="33662" y2="82511"/>
                        <a14:backgroundMark x1="37463" y1="83553" x2="37463" y2="83553"/>
                        <a14:backgroundMark x1="57493" y1="84622" x2="57493" y2="84622"/>
                        <a14:backgroundMark x1="47405" y1="84978" x2="47405" y2="84978"/>
                        <a14:backgroundMark x1="55921" y1="84759" x2="55921" y2="84759"/>
                        <a14:backgroundMark x1="62719" y1="83799" x2="62719" y2="83799"/>
                        <a14:backgroundMark x1="42178" y1="84512" x2="42178" y2="84512"/>
                        <a14:backgroundMark x1="22953" y1="77412" x2="22953" y2="77412"/>
                        <a14:backgroundMark x1="25950" y1="79304" x2="25950" y2="79304"/>
                        <a14:backgroundMark x1="60490" y1="84046" x2="60490" y2="84046"/>
                        <a14:backgroundMark x1="21053" y1="76234" x2="21053" y2="76234"/>
                        <a14:backgroundMark x1="53874" y1="84978" x2="53874" y2="84978"/>
                      </a14:backgroundRemoval>
                    </a14:imgEffect>
                    <a14:imgEffect>
                      <a14:sharpenSoften amount="10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48" t="20911" r="7159" b="15459"/>
          <a:stretch/>
        </p:blipFill>
        <p:spPr>
          <a:xfrm rot="6014660">
            <a:off x="2146440" y="20830123"/>
            <a:ext cx="4683875" cy="4742423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4095" r="15438" b="6380"/>
          <a:stretch/>
        </p:blipFill>
        <p:spPr>
          <a:xfrm rot="21230104">
            <a:off x="5728512" y="22860755"/>
            <a:ext cx="4741701" cy="4683875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23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439_04_AGES_Powerpoint_Vorlage_de_en_16zu9">
  <a:themeElements>
    <a:clrScheme name="AGES-Farben_2016-11-1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CA400"/>
      </a:accent1>
      <a:accent2>
        <a:srgbClr val="E5C470"/>
      </a:accent2>
      <a:accent3>
        <a:srgbClr val="F2E2B8"/>
      </a:accent3>
      <a:accent4>
        <a:srgbClr val="E4E4E4"/>
      </a:accent4>
      <a:accent5>
        <a:srgbClr val="A5A5A5"/>
      </a:accent5>
      <a:accent6>
        <a:srgbClr val="000000"/>
      </a:accent6>
      <a:hlink>
        <a:srgbClr val="D49D10"/>
      </a:hlink>
      <a:folHlink>
        <a:srgbClr val="CCA400"/>
      </a:folHlink>
    </a:clrScheme>
    <a:fontScheme name="AGES_Standardschriften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err="1" smtClean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GES_Master-Layout_16zu9_2016-11-14" id="{42F42D26-091B-4EBD-8799-1B3FE622B491}" vid="{7F364673-3F2A-4697-AC65-51E183812F96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7439_04_AGES_Powerpoint_Vorlage_de_en_16zu9</Template>
  <TotalTime>0</TotalTime>
  <Words>206</Words>
  <Application>Microsoft Office PowerPoint</Application>
  <PresentationFormat>Benutzerdefiniert</PresentationFormat>
  <Paragraphs>40</Paragraphs>
  <Slides>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12" baseType="lpstr">
      <vt:lpstr>ＭＳ Ｐゴシック</vt:lpstr>
      <vt:lpstr>Arial</vt:lpstr>
      <vt:lpstr>Calibri</vt:lpstr>
      <vt:lpstr>Courier New</vt:lpstr>
      <vt:lpstr>Segoe UI</vt:lpstr>
      <vt:lpstr>Segoe UI Black</vt:lpstr>
      <vt:lpstr>Segoe UI Light</vt:lpstr>
      <vt:lpstr>Segoe UI Semibold</vt:lpstr>
      <vt:lpstr>Tahoma</vt:lpstr>
      <vt:lpstr>Wingdings</vt:lpstr>
      <vt:lpstr>7439_04_AGES_Powerpoint_Vorlage_de_en_16zu9</vt:lpstr>
      <vt:lpstr>PowerPoint-Präsentation</vt:lpstr>
    </vt:vector>
  </TitlesOfParts>
  <Company>AGES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ANLEITUNG</dc:title>
  <dc:creator>Hofer Hanna</dc:creator>
  <cp:lastModifiedBy>Miloczki Julia</cp:lastModifiedBy>
  <cp:revision>361</cp:revision>
  <cp:lastPrinted>2022-05-09T12:09:25Z</cp:lastPrinted>
  <dcterms:created xsi:type="dcterms:W3CDTF">2016-12-14T13:20:18Z</dcterms:created>
  <dcterms:modified xsi:type="dcterms:W3CDTF">2022-05-09T12:33:50Z</dcterms:modified>
</cp:coreProperties>
</file>